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7"/>
  </p:notesMasterIdLst>
  <p:sldIdLst>
    <p:sldId id="257" r:id="rId3"/>
    <p:sldId id="262" r:id="rId4"/>
    <p:sldId id="264" r:id="rId5"/>
    <p:sldId id="271" r:id="rId6"/>
    <p:sldId id="270" r:id="rId7"/>
    <p:sldId id="294" r:id="rId8"/>
    <p:sldId id="320" r:id="rId9"/>
    <p:sldId id="316" r:id="rId10"/>
    <p:sldId id="310" r:id="rId11"/>
    <p:sldId id="324" r:id="rId12"/>
    <p:sldId id="315" r:id="rId13"/>
    <p:sldId id="280" r:id="rId14"/>
    <p:sldId id="325" r:id="rId15"/>
    <p:sldId id="327" r:id="rId16"/>
    <p:sldId id="298" r:id="rId17"/>
    <p:sldId id="299" r:id="rId18"/>
    <p:sldId id="285" r:id="rId19"/>
    <p:sldId id="301" r:id="rId20"/>
    <p:sldId id="309" r:id="rId21"/>
    <p:sldId id="318" r:id="rId22"/>
    <p:sldId id="302" r:id="rId23"/>
    <p:sldId id="317" r:id="rId24"/>
    <p:sldId id="311" r:id="rId25"/>
    <p:sldId id="306" r:id="rId26"/>
    <p:sldId id="312" r:id="rId27"/>
    <p:sldId id="313" r:id="rId28"/>
    <p:sldId id="328" r:id="rId29"/>
    <p:sldId id="304" r:id="rId30"/>
    <p:sldId id="268" r:id="rId31"/>
    <p:sldId id="308" r:id="rId32"/>
    <p:sldId id="321" r:id="rId33"/>
    <p:sldId id="322" r:id="rId34"/>
    <p:sldId id="323" r:id="rId35"/>
    <p:sldId id="305" r:id="rId36"/>
  </p:sldIdLst>
  <p:sldSz cx="12192000" cy="6858000"/>
  <p:notesSz cx="6858000" cy="9144000"/>
  <p:defaultTextStyle>
    <a:defPPr>
      <a:defRPr lang="zh-CN"/>
    </a:defPPr>
    <a:lvl1pPr marL="0" algn="l" defTabSz="914216" rtl="0" eaLnBrk="1" latinLnBrk="0" hangingPunct="1">
      <a:defRPr sz="1800" kern="1200">
        <a:solidFill>
          <a:schemeClr val="tx1"/>
        </a:solidFill>
        <a:latin typeface="+mn-lt"/>
        <a:ea typeface="+mn-ea"/>
        <a:cs typeface="+mn-cs"/>
      </a:defRPr>
    </a:lvl1pPr>
    <a:lvl2pPr marL="457108" algn="l" defTabSz="914216" rtl="0" eaLnBrk="1" latinLnBrk="0" hangingPunct="1">
      <a:defRPr sz="1800" kern="1200">
        <a:solidFill>
          <a:schemeClr val="tx1"/>
        </a:solidFill>
        <a:latin typeface="+mn-lt"/>
        <a:ea typeface="+mn-ea"/>
        <a:cs typeface="+mn-cs"/>
      </a:defRPr>
    </a:lvl2pPr>
    <a:lvl3pPr marL="914216" algn="l" defTabSz="914216" rtl="0" eaLnBrk="1" latinLnBrk="0" hangingPunct="1">
      <a:defRPr sz="1800" kern="1200">
        <a:solidFill>
          <a:schemeClr val="tx1"/>
        </a:solidFill>
        <a:latin typeface="+mn-lt"/>
        <a:ea typeface="+mn-ea"/>
        <a:cs typeface="+mn-cs"/>
      </a:defRPr>
    </a:lvl3pPr>
    <a:lvl4pPr marL="1371324" algn="l" defTabSz="914216" rtl="0" eaLnBrk="1" latinLnBrk="0" hangingPunct="1">
      <a:defRPr sz="1800" kern="1200">
        <a:solidFill>
          <a:schemeClr val="tx1"/>
        </a:solidFill>
        <a:latin typeface="+mn-lt"/>
        <a:ea typeface="+mn-ea"/>
        <a:cs typeface="+mn-cs"/>
      </a:defRPr>
    </a:lvl4pPr>
    <a:lvl5pPr marL="1828431" algn="l" defTabSz="914216" rtl="0" eaLnBrk="1" latinLnBrk="0" hangingPunct="1">
      <a:defRPr sz="1800" kern="1200">
        <a:solidFill>
          <a:schemeClr val="tx1"/>
        </a:solidFill>
        <a:latin typeface="+mn-lt"/>
        <a:ea typeface="+mn-ea"/>
        <a:cs typeface="+mn-cs"/>
      </a:defRPr>
    </a:lvl5pPr>
    <a:lvl6pPr marL="2285540" algn="l" defTabSz="914216" rtl="0" eaLnBrk="1" latinLnBrk="0" hangingPunct="1">
      <a:defRPr sz="1800" kern="1200">
        <a:solidFill>
          <a:schemeClr val="tx1"/>
        </a:solidFill>
        <a:latin typeface="+mn-lt"/>
        <a:ea typeface="+mn-ea"/>
        <a:cs typeface="+mn-cs"/>
      </a:defRPr>
    </a:lvl6pPr>
    <a:lvl7pPr marL="2742647" algn="l" defTabSz="914216" rtl="0" eaLnBrk="1" latinLnBrk="0" hangingPunct="1">
      <a:defRPr sz="1800" kern="1200">
        <a:solidFill>
          <a:schemeClr val="tx1"/>
        </a:solidFill>
        <a:latin typeface="+mn-lt"/>
        <a:ea typeface="+mn-ea"/>
        <a:cs typeface="+mn-cs"/>
      </a:defRPr>
    </a:lvl7pPr>
    <a:lvl8pPr marL="3199754" algn="l" defTabSz="914216" rtl="0" eaLnBrk="1" latinLnBrk="0" hangingPunct="1">
      <a:defRPr sz="1800" kern="1200">
        <a:solidFill>
          <a:schemeClr val="tx1"/>
        </a:solidFill>
        <a:latin typeface="+mn-lt"/>
        <a:ea typeface="+mn-ea"/>
        <a:cs typeface="+mn-cs"/>
      </a:defRPr>
    </a:lvl8pPr>
    <a:lvl9pPr marL="3656863" algn="l" defTabSz="91421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25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1" autoAdjust="0"/>
    <p:restoredTop sz="82819" autoAdjust="0"/>
  </p:normalViewPr>
  <p:slideViewPr>
    <p:cSldViewPr snapToGrid="0">
      <p:cViewPr varScale="1">
        <p:scale>
          <a:sx n="53" d="100"/>
          <a:sy n="53" d="100"/>
        </p:scale>
        <p:origin x="108" y="24"/>
      </p:cViewPr>
      <p:guideLst/>
    </p:cSldViewPr>
  </p:slideViewPr>
  <p:notesTextViewPr>
    <p:cViewPr>
      <p:scale>
        <a:sx n="1" d="1"/>
        <a:sy n="1" d="1"/>
      </p:scale>
      <p:origin x="0" y="0"/>
    </p:cViewPr>
  </p:notesTextViewPr>
  <p:sorterViewPr>
    <p:cViewPr>
      <p:scale>
        <a:sx n="100" d="100"/>
        <a:sy n="100" d="100"/>
      </p:scale>
      <p:origin x="0" y="-11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8912E-DDF7-498C-A042-1BBE79AEE6AD}"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BB2DB-A29D-4CAD-A534-6624A81BD23D}" type="slidenum">
              <a:rPr lang="zh-CN" altLang="en-US" smtClean="0"/>
              <a:t>‹#›</a:t>
            </a:fld>
            <a:endParaRPr lang="zh-CN" altLang="en-US"/>
          </a:p>
        </p:txBody>
      </p:sp>
    </p:spTree>
    <p:extLst>
      <p:ext uri="{BB962C8B-B14F-4D97-AF65-F5344CB8AC3E}">
        <p14:creationId xmlns:p14="http://schemas.microsoft.com/office/powerpoint/2010/main" val="1364427032"/>
      </p:ext>
    </p:extLst>
  </p:cSld>
  <p:clrMap bg1="lt1" tx1="dk1" bg2="lt2" tx2="dk2" accent1="accent1" accent2="accent2" accent3="accent3" accent4="accent4" accent5="accent5" accent6="accent6" hlink="hlink" folHlink="folHlink"/>
  <p:notesStyle>
    <a:lvl1pPr marL="0" algn="l" defTabSz="914216" rtl="0" eaLnBrk="1" latinLnBrk="0" hangingPunct="1">
      <a:defRPr sz="1199" kern="1200">
        <a:solidFill>
          <a:schemeClr val="tx1"/>
        </a:solidFill>
        <a:latin typeface="+mn-lt"/>
        <a:ea typeface="+mn-ea"/>
        <a:cs typeface="+mn-cs"/>
      </a:defRPr>
    </a:lvl1pPr>
    <a:lvl2pPr marL="457108" algn="l" defTabSz="914216" rtl="0" eaLnBrk="1" latinLnBrk="0" hangingPunct="1">
      <a:defRPr sz="1199" kern="1200">
        <a:solidFill>
          <a:schemeClr val="tx1"/>
        </a:solidFill>
        <a:latin typeface="+mn-lt"/>
        <a:ea typeface="+mn-ea"/>
        <a:cs typeface="+mn-cs"/>
      </a:defRPr>
    </a:lvl2pPr>
    <a:lvl3pPr marL="914216" algn="l" defTabSz="914216" rtl="0" eaLnBrk="1" latinLnBrk="0" hangingPunct="1">
      <a:defRPr sz="1199" kern="1200">
        <a:solidFill>
          <a:schemeClr val="tx1"/>
        </a:solidFill>
        <a:latin typeface="+mn-lt"/>
        <a:ea typeface="+mn-ea"/>
        <a:cs typeface="+mn-cs"/>
      </a:defRPr>
    </a:lvl3pPr>
    <a:lvl4pPr marL="1371324" algn="l" defTabSz="914216" rtl="0" eaLnBrk="1" latinLnBrk="0" hangingPunct="1">
      <a:defRPr sz="1199" kern="1200">
        <a:solidFill>
          <a:schemeClr val="tx1"/>
        </a:solidFill>
        <a:latin typeface="+mn-lt"/>
        <a:ea typeface="+mn-ea"/>
        <a:cs typeface="+mn-cs"/>
      </a:defRPr>
    </a:lvl4pPr>
    <a:lvl5pPr marL="1828431" algn="l" defTabSz="914216" rtl="0" eaLnBrk="1" latinLnBrk="0" hangingPunct="1">
      <a:defRPr sz="1199" kern="1200">
        <a:solidFill>
          <a:schemeClr val="tx1"/>
        </a:solidFill>
        <a:latin typeface="+mn-lt"/>
        <a:ea typeface="+mn-ea"/>
        <a:cs typeface="+mn-cs"/>
      </a:defRPr>
    </a:lvl5pPr>
    <a:lvl6pPr marL="2285540" algn="l" defTabSz="914216" rtl="0" eaLnBrk="1" latinLnBrk="0" hangingPunct="1">
      <a:defRPr sz="1199" kern="1200">
        <a:solidFill>
          <a:schemeClr val="tx1"/>
        </a:solidFill>
        <a:latin typeface="+mn-lt"/>
        <a:ea typeface="+mn-ea"/>
        <a:cs typeface="+mn-cs"/>
      </a:defRPr>
    </a:lvl6pPr>
    <a:lvl7pPr marL="2742647" algn="l" defTabSz="914216" rtl="0" eaLnBrk="1" latinLnBrk="0" hangingPunct="1">
      <a:defRPr sz="1199" kern="1200">
        <a:solidFill>
          <a:schemeClr val="tx1"/>
        </a:solidFill>
        <a:latin typeface="+mn-lt"/>
        <a:ea typeface="+mn-ea"/>
        <a:cs typeface="+mn-cs"/>
      </a:defRPr>
    </a:lvl7pPr>
    <a:lvl8pPr marL="3199754" algn="l" defTabSz="914216" rtl="0" eaLnBrk="1" latinLnBrk="0" hangingPunct="1">
      <a:defRPr sz="1199" kern="1200">
        <a:solidFill>
          <a:schemeClr val="tx1"/>
        </a:solidFill>
        <a:latin typeface="+mn-lt"/>
        <a:ea typeface="+mn-ea"/>
        <a:cs typeface="+mn-cs"/>
      </a:defRPr>
    </a:lvl8pPr>
    <a:lvl9pPr marL="3656863" algn="l" defTabSz="914216"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eil.com/pack/doc/mw/USB/html/_c_d_c.html?msclkid=a553b9c6bb2511ec94ae7f5070b808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老师您好，我是自动化学院</a:t>
            </a:r>
            <a:r>
              <a:rPr lang="en-US" altLang="zh-CN" dirty="0"/>
              <a:t>18</a:t>
            </a:r>
            <a:r>
              <a:rPr lang="zh-CN" altLang="en-US" dirty="0"/>
              <a:t>级自动化专业学生，郑思豪。指导老师是林靖宇老师。我的毕业设计是无线激光雷达的采集端设计与实现</a:t>
            </a:r>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extLst>
      <p:ext uri="{BB962C8B-B14F-4D97-AF65-F5344CB8AC3E}">
        <p14:creationId xmlns:p14="http://schemas.microsoft.com/office/powerpoint/2010/main" val="249118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WiFi</a:t>
            </a:r>
            <a:r>
              <a:rPr lang="zh-CN" altLang="en-US" dirty="0"/>
              <a:t>程序根据</a:t>
            </a:r>
            <a:r>
              <a:rPr lang="en-US" altLang="zh-CN" dirty="0" err="1"/>
              <a:t>WiFI</a:t>
            </a:r>
            <a:r>
              <a:rPr lang="zh-CN" altLang="en-US" dirty="0"/>
              <a:t>基本原理进行编写</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10</a:t>
            </a:fld>
            <a:endParaRPr lang="zh-CN" altLang="en-US"/>
          </a:p>
        </p:txBody>
      </p:sp>
    </p:spTree>
    <p:extLst>
      <p:ext uri="{BB962C8B-B14F-4D97-AF65-F5344CB8AC3E}">
        <p14:creationId xmlns:p14="http://schemas.microsoft.com/office/powerpoint/2010/main" val="1671421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WiFi</a:t>
            </a:r>
            <a:r>
              <a:rPr lang="zh-CN" altLang="en-US" dirty="0"/>
              <a:t>采用</a:t>
            </a:r>
            <a:r>
              <a:rPr lang="en-US" altLang="zh-CN" dirty="0"/>
              <a:t>TCP/IP</a:t>
            </a:r>
            <a:r>
              <a:rPr lang="zh-CN" altLang="en-US" dirty="0"/>
              <a:t>网络模型，程序根据基本原理进行编写</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11</a:t>
            </a:fld>
            <a:endParaRPr lang="zh-CN" altLang="en-US"/>
          </a:p>
        </p:txBody>
      </p:sp>
    </p:spTree>
    <p:extLst>
      <p:ext uri="{BB962C8B-B14F-4D97-AF65-F5344CB8AC3E}">
        <p14:creationId xmlns:p14="http://schemas.microsoft.com/office/powerpoint/2010/main" val="373386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a:t>
            </a:r>
            <a:r>
              <a:rPr lang="zh-CN" altLang="en-US" dirty="0"/>
              <a:t>因为嵌入式开发板本是是</a:t>
            </a:r>
            <a:r>
              <a:rPr lang="en-US" altLang="zh-CN" dirty="0"/>
              <a:t>USB</a:t>
            </a:r>
            <a:r>
              <a:rPr lang="zh-CN" altLang="en-US" dirty="0"/>
              <a:t>设备，</a:t>
            </a:r>
            <a:r>
              <a:rPr lang="en-US" altLang="zh-CN" dirty="0"/>
              <a:t>USB</a:t>
            </a:r>
            <a:r>
              <a:rPr lang="zh-CN" altLang="en-US" dirty="0"/>
              <a:t>只能</a:t>
            </a:r>
            <a:r>
              <a:rPr lang="en-US" altLang="zh-CN" dirty="0"/>
              <a:t>USB</a:t>
            </a:r>
            <a:r>
              <a:rPr lang="zh-CN" altLang="en-US" dirty="0"/>
              <a:t>主机与</a:t>
            </a:r>
            <a:r>
              <a:rPr lang="en-US" altLang="zh-CN" dirty="0"/>
              <a:t>USB</a:t>
            </a:r>
            <a:r>
              <a:rPr lang="zh-CN" altLang="en-US" dirty="0"/>
              <a:t>设备通信，而不能</a:t>
            </a:r>
            <a:r>
              <a:rPr lang="en-US" altLang="zh-CN" dirty="0"/>
              <a:t>USB</a:t>
            </a:r>
            <a:r>
              <a:rPr lang="zh-CN" altLang="en-US" dirty="0"/>
              <a:t>设备和设备通信。</a:t>
            </a:r>
            <a:r>
              <a:rPr lang="en-US" altLang="zh-CN" dirty="0"/>
              <a:t>OTG</a:t>
            </a:r>
            <a:r>
              <a:rPr lang="zh-CN" altLang="en-US" dirty="0"/>
              <a:t>通过</a:t>
            </a:r>
            <a:r>
              <a:rPr lang="en-US" altLang="zh-CN" dirty="0"/>
              <a:t>ID</a:t>
            </a:r>
            <a:r>
              <a:rPr lang="zh-CN" altLang="en-US" dirty="0"/>
              <a:t>引脚接地，让</a:t>
            </a:r>
            <a:r>
              <a:rPr lang="en-US" altLang="zh-CN" dirty="0"/>
              <a:t>USB</a:t>
            </a:r>
            <a:r>
              <a:rPr lang="zh-CN" altLang="en-US" dirty="0"/>
              <a:t>设备识别为主机。</a:t>
            </a:r>
            <a:r>
              <a:rPr lang="en-US" altLang="zh-CN" dirty="0"/>
              <a:t>2</a:t>
            </a:r>
            <a:r>
              <a:rPr lang="zh-CN" altLang="en-US" dirty="0"/>
              <a:t>由于右边无法驱动激光雷达，选用引脚供电。</a:t>
            </a:r>
            <a:r>
              <a:rPr lang="en-US" altLang="zh-CN" dirty="0"/>
              <a:t>3</a:t>
            </a:r>
            <a:r>
              <a:rPr lang="zh-CN" altLang="en-US" dirty="0"/>
              <a:t>找到适合激光雷达的</a:t>
            </a:r>
            <a:r>
              <a:rPr lang="en-US" altLang="zh-CN" dirty="0"/>
              <a:t>USB</a:t>
            </a:r>
            <a:r>
              <a:rPr lang="zh-CN" altLang="en-US" dirty="0"/>
              <a:t>驱动</a:t>
            </a:r>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extLst>
      <p:ext uri="{BB962C8B-B14F-4D97-AF65-F5344CB8AC3E}">
        <p14:creationId xmlns:p14="http://schemas.microsoft.com/office/powerpoint/2010/main" val="133141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通过不断实践，我对毕业设计的方案有了一些新构思，一些设备功能的多样性为激光雷达采集端无线的设计提供了更多的可能性。两个端口激光雷达无疑解决了本设计不能驱动大功率激光雷达，而将</a:t>
            </a:r>
            <a:r>
              <a:rPr lang="en-US" altLang="zh-CN" dirty="0"/>
              <a:t>IoT</a:t>
            </a:r>
            <a:r>
              <a:rPr lang="zh-CN" altLang="en-US" dirty="0"/>
              <a:t>嵌入式开发板换成车载路由器可能直接实现插入即可工作，将</a:t>
            </a:r>
            <a:r>
              <a:rPr lang="en-US" altLang="zh-CN" dirty="0"/>
              <a:t>OTG</a:t>
            </a:r>
            <a:r>
              <a:rPr lang="zh-CN" altLang="en-US" dirty="0"/>
              <a:t>数据线换成集线器更加扩展的设备的可能性，可以在集线器上增加</a:t>
            </a:r>
            <a:r>
              <a:rPr lang="en-US" altLang="zh-CN" dirty="0"/>
              <a:t>U</a:t>
            </a:r>
            <a:r>
              <a:rPr lang="zh-CN" altLang="en-US" dirty="0"/>
              <a:t>盘或者</a:t>
            </a:r>
            <a:r>
              <a:rPr lang="en-US" altLang="zh-CN" dirty="0"/>
              <a:t>GPS</a:t>
            </a:r>
            <a:r>
              <a:rPr lang="zh-CN" altLang="en-US"/>
              <a:t>。</a:t>
            </a:r>
            <a:endParaRPr lang="zh-CN" altLang="en-US" dirty="0"/>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extLst>
      <p:ext uri="{BB962C8B-B14F-4D97-AF65-F5344CB8AC3E}">
        <p14:creationId xmlns:p14="http://schemas.microsoft.com/office/powerpoint/2010/main" val="2277404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extLst>
      <p:ext uri="{BB962C8B-B14F-4D97-AF65-F5344CB8AC3E}">
        <p14:creationId xmlns:p14="http://schemas.microsoft.com/office/powerpoint/2010/main" val="168330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18</a:t>
            </a:fld>
            <a:endParaRPr lang="zh-CN" altLang="en-US"/>
          </a:p>
        </p:txBody>
      </p:sp>
    </p:spTree>
    <p:extLst>
      <p:ext uri="{BB962C8B-B14F-4D97-AF65-F5344CB8AC3E}">
        <p14:creationId xmlns:p14="http://schemas.microsoft.com/office/powerpoint/2010/main" val="294051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X</a:t>
            </a:r>
            <a:r>
              <a:rPr lang="en-US" altLang="zh-CN" dirty="0"/>
              <a:t>USB</a:t>
            </a:r>
            <a:r>
              <a:rPr lang="zh-CN" altLang="en-US" dirty="0"/>
              <a:t>直接可以和</a:t>
            </a:r>
            <a:r>
              <a:rPr lang="en-US" altLang="zh-CN" dirty="0"/>
              <a:t>PC</a:t>
            </a:r>
            <a:r>
              <a:rPr lang="zh-CN" altLang="en-US" dirty="0"/>
              <a:t>电脑通信，但是不可以和嵌入式开发板通信</a:t>
            </a:r>
            <a:r>
              <a:rPr lang="en-US" altLang="zh-CN" b="0" i="0" dirty="0">
                <a:solidFill>
                  <a:srgbClr val="333333"/>
                </a:solidFill>
                <a:effectLst/>
                <a:latin typeface="Arial" panose="020B0604020202020204" pitchFamily="34" charset="0"/>
              </a:rPr>
              <a:t>X</a:t>
            </a:r>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19</a:t>
            </a:fld>
            <a:endParaRPr lang="zh-CN" altLang="en-US"/>
          </a:p>
        </p:txBody>
      </p:sp>
    </p:spTree>
    <p:extLst>
      <p:ext uri="{BB962C8B-B14F-4D97-AF65-F5344CB8AC3E}">
        <p14:creationId xmlns:p14="http://schemas.microsoft.com/office/powerpoint/2010/main" val="3289735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USB</a:t>
            </a:r>
            <a:r>
              <a:rPr lang="zh-CN" altLang="en-US" dirty="0"/>
              <a:t>通过接口的</a:t>
            </a:r>
            <a:r>
              <a:rPr lang="en-US" altLang="zh-CN" dirty="0"/>
              <a:t>VBUS</a:t>
            </a:r>
            <a:r>
              <a:rPr lang="zh-CN" altLang="en-US" dirty="0"/>
              <a:t>给连接的设备供电</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20</a:t>
            </a:fld>
            <a:endParaRPr lang="zh-CN" altLang="en-US"/>
          </a:p>
        </p:txBody>
      </p:sp>
    </p:spTree>
    <p:extLst>
      <p:ext uri="{BB962C8B-B14F-4D97-AF65-F5344CB8AC3E}">
        <p14:creationId xmlns:p14="http://schemas.microsoft.com/office/powerpoint/2010/main" val="2688400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这个是</a:t>
            </a:r>
            <a:r>
              <a:rPr lang="en-US" altLang="zh-CN" dirty="0"/>
              <a:t>Arduino MKR </a:t>
            </a:r>
            <a:r>
              <a:rPr lang="en-US" altLang="zh-CN" dirty="0" err="1"/>
              <a:t>WiFi</a:t>
            </a:r>
            <a:r>
              <a:rPr lang="en-US" altLang="zh-CN" dirty="0"/>
              <a:t> 1010</a:t>
            </a:r>
            <a:r>
              <a:rPr lang="zh-CN" altLang="en-US" dirty="0"/>
              <a:t>引脚图，</a:t>
            </a:r>
            <a:r>
              <a:rPr lang="en-US" altLang="zh-CN" dirty="0"/>
              <a:t>USB</a:t>
            </a:r>
            <a:r>
              <a:rPr lang="zh-CN" altLang="en-US" dirty="0"/>
              <a:t>供电问题。虽然</a:t>
            </a:r>
            <a:r>
              <a:rPr lang="en-US" altLang="zh-CN" dirty="0"/>
              <a:t>BQ2495</a:t>
            </a:r>
            <a:r>
              <a:rPr lang="zh-CN" altLang="en-US" dirty="0"/>
              <a:t>可以支持</a:t>
            </a:r>
            <a:r>
              <a:rPr lang="en-US" altLang="zh-CN" dirty="0"/>
              <a:t>6V</a:t>
            </a:r>
            <a:r>
              <a:rPr lang="zh-CN" altLang="en-US" dirty="0"/>
              <a:t>电压，而</a:t>
            </a:r>
            <a:r>
              <a:rPr lang="en-US" altLang="zh-CN" dirty="0"/>
              <a:t>Arduino</a:t>
            </a:r>
            <a:r>
              <a:rPr lang="zh-CN" altLang="en-US" dirty="0"/>
              <a:t>官网标注</a:t>
            </a:r>
            <a:r>
              <a:rPr lang="en-US" altLang="zh-CN" dirty="0"/>
              <a:t>3.7V</a:t>
            </a:r>
            <a:r>
              <a:rPr lang="zh-CN" altLang="en-US" dirty="0"/>
              <a:t>电压但是为了稳健起见</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21</a:t>
            </a:fld>
            <a:endParaRPr lang="zh-CN" altLang="en-US"/>
          </a:p>
        </p:txBody>
      </p:sp>
    </p:spTree>
    <p:extLst>
      <p:ext uri="{BB962C8B-B14F-4D97-AF65-F5344CB8AC3E}">
        <p14:creationId xmlns:p14="http://schemas.microsoft.com/office/powerpoint/2010/main" val="1701064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CDC</a:t>
            </a:r>
            <a:r>
              <a:rPr lang="zh-CN" altLang="en-US" dirty="0"/>
              <a:t>是全称通信设备类，是</a:t>
            </a:r>
            <a:r>
              <a:rPr lang="en-US" altLang="zh-CN" dirty="0"/>
              <a:t>USB</a:t>
            </a:r>
            <a:r>
              <a:rPr lang="zh-CN" altLang="en-US" dirty="0"/>
              <a:t>定义的一类专门给各种通信设备使用的子类。</a:t>
            </a:r>
            <a:r>
              <a:rPr lang="zh-CN" altLang="en-US" b="0" i="0" dirty="0">
                <a:solidFill>
                  <a:srgbClr val="333333"/>
                </a:solidFill>
                <a:effectLst/>
                <a:latin typeface="Microsoft YaHei" panose="020B0503020204020204" pitchFamily="34" charset="-122"/>
                <a:ea typeface="Microsoft YaHei" panose="020B0503020204020204" pitchFamily="34" charset="-122"/>
              </a:rPr>
              <a:t>我们平常使用的</a:t>
            </a:r>
            <a:r>
              <a:rPr lang="en-US" altLang="zh-CN" b="1" i="0" dirty="0">
                <a:solidFill>
                  <a:srgbClr val="333333"/>
                </a:solidFill>
                <a:effectLst/>
                <a:latin typeface="Microsoft YaHei" panose="020B0503020204020204" pitchFamily="34" charset="-122"/>
                <a:ea typeface="Microsoft YaHei" panose="020B0503020204020204" pitchFamily="34" charset="-122"/>
              </a:rPr>
              <a:t>USB</a:t>
            </a:r>
            <a:r>
              <a:rPr lang="zh-CN" altLang="en-US" b="1" i="0" dirty="0">
                <a:solidFill>
                  <a:srgbClr val="333333"/>
                </a:solidFill>
                <a:effectLst/>
                <a:latin typeface="Microsoft YaHei" panose="020B0503020204020204" pitchFamily="34" charset="-122"/>
                <a:ea typeface="Microsoft YaHei" panose="020B0503020204020204" pitchFamily="34" charset="-122"/>
              </a:rPr>
              <a:t>转串口</a:t>
            </a:r>
            <a:r>
              <a:rPr lang="zh-CN" altLang="en-US" b="0" i="0" dirty="0">
                <a:solidFill>
                  <a:srgbClr val="333333"/>
                </a:solidFill>
                <a:effectLst/>
                <a:latin typeface="Microsoft YaHei" panose="020B0503020204020204" pitchFamily="34" charset="-122"/>
                <a:ea typeface="Microsoft YaHei" panose="020B0503020204020204" pitchFamily="34" charset="-122"/>
              </a:rPr>
              <a:t>就是使用的</a:t>
            </a:r>
            <a:r>
              <a:rPr lang="en-US" altLang="zh-CN" b="0" i="0" dirty="0">
                <a:solidFill>
                  <a:srgbClr val="333333"/>
                </a:solidFill>
                <a:effectLst/>
                <a:latin typeface="Microsoft YaHei" panose="020B0503020204020204" pitchFamily="34" charset="-122"/>
                <a:ea typeface="Microsoft YaHei" panose="020B0503020204020204" pitchFamily="34" charset="-122"/>
              </a:rPr>
              <a:t>CDC</a:t>
            </a:r>
            <a:r>
              <a:rPr lang="zh-CN" altLang="en-US" b="0" i="0" dirty="0">
                <a:solidFill>
                  <a:srgbClr val="333333"/>
                </a:solidFill>
                <a:effectLst/>
                <a:latin typeface="Microsoft YaHei" panose="020B0503020204020204" pitchFamily="34" charset="-122"/>
                <a:ea typeface="Microsoft YaHei" panose="020B0503020204020204" pitchFamily="34" charset="-122"/>
              </a:rPr>
              <a:t>协议。</a:t>
            </a:r>
            <a:r>
              <a:rPr lang="zh-CN" altLang="en-US" dirty="0"/>
              <a:t>根据通信设备的不同</a:t>
            </a:r>
            <a:r>
              <a:rPr lang="en-US" altLang="zh-CN" dirty="0"/>
              <a:t>CDC</a:t>
            </a:r>
            <a:r>
              <a:rPr lang="zh-CN" altLang="en-US" dirty="0"/>
              <a:t>又分为这</a:t>
            </a:r>
            <a:r>
              <a:rPr lang="en-US" altLang="zh-CN" dirty="0"/>
              <a:t>3</a:t>
            </a:r>
            <a:r>
              <a:rPr lang="zh-CN" altLang="en-US" dirty="0"/>
              <a:t>类。也就是</a:t>
            </a:r>
            <a:r>
              <a:rPr lang="en-US" altLang="zh-CN" dirty="0"/>
              <a:t>USB</a:t>
            </a:r>
            <a:r>
              <a:rPr lang="zh-CN" altLang="en-US" dirty="0"/>
              <a:t>驱动获取的设备描述符的中的信息。游戏机是</a:t>
            </a:r>
            <a:r>
              <a:rPr lang="en-US" altLang="zh-CN" dirty="0"/>
              <a:t>HID</a:t>
            </a:r>
            <a:r>
              <a:rPr lang="zh-CN" altLang="en-US" dirty="0"/>
              <a:t>类，</a:t>
            </a:r>
            <a:r>
              <a:rPr lang="en-US" altLang="zh-CN" dirty="0"/>
              <a:t>HID</a:t>
            </a:r>
            <a:r>
              <a:rPr lang="zh-CN" altLang="en-US" dirty="0"/>
              <a:t>是人机交互类。</a:t>
            </a:r>
            <a:r>
              <a:rPr lang="en-US" altLang="zh-CN" dirty="0"/>
              <a:t>ACM</a:t>
            </a:r>
            <a:r>
              <a:rPr lang="zh-CN" altLang="en-US" dirty="0"/>
              <a:t>相当于</a:t>
            </a:r>
            <a:r>
              <a:rPr lang="en-US" altLang="zh-CN" dirty="0"/>
              <a:t>HID</a:t>
            </a:r>
            <a:r>
              <a:rPr lang="zh-CN" altLang="en-US" dirty="0"/>
              <a:t>类中的某类型键盘或</a:t>
            </a:r>
            <a:r>
              <a:rPr lang="en-US" altLang="zh-CN" dirty="0"/>
              <a:t>Xbox</a:t>
            </a:r>
            <a:r>
              <a:rPr lang="zh-CN" altLang="en-US" dirty="0"/>
              <a:t>。综合业务数字模型是用于交换机、传真机</a:t>
            </a:r>
            <a:endParaRPr lang="en-US" altLang="zh-CN" dirty="0"/>
          </a:p>
          <a:p>
            <a:r>
              <a:rPr lang="zh-CN" altLang="en-US" dirty="0"/>
              <a:t>电信设备有数字电话以及</a:t>
            </a:r>
            <a:r>
              <a:rPr lang="en-US" altLang="zh-CN" dirty="0"/>
              <a:t>COM</a:t>
            </a:r>
            <a:r>
              <a:rPr lang="zh-CN" altLang="en-US" dirty="0"/>
              <a:t>端口、</a:t>
            </a:r>
            <a:r>
              <a:rPr lang="en-US" altLang="zh-CN" dirty="0"/>
              <a:t>ISDN</a:t>
            </a:r>
            <a:r>
              <a:rPr lang="zh-CN" altLang="en-US" dirty="0"/>
              <a:t>终端适配器（综合业务数字模型是用于交换机、传真机等）；网络设备有以太网适配器和集线器</a:t>
            </a:r>
            <a:endParaRPr lang="en-US" altLang="zh-CN" dirty="0"/>
          </a:p>
          <a:p>
            <a:r>
              <a:rPr lang="en-US" altLang="zh-CN" dirty="0"/>
              <a:t>CDC</a:t>
            </a:r>
            <a:r>
              <a:rPr lang="zh-CN" altLang="en-US" dirty="0"/>
              <a:t>有</a:t>
            </a:r>
            <a:r>
              <a:rPr lang="en-US" altLang="zh-CN" dirty="0"/>
              <a:t>3</a:t>
            </a:r>
            <a:r>
              <a:rPr lang="zh-CN" altLang="en-US" dirty="0"/>
              <a:t>个基本任务，设备管理是控制配置特定设备并通知</a:t>
            </a:r>
            <a:r>
              <a:rPr lang="en-US" altLang="zh-CN" dirty="0"/>
              <a:t>USB</a:t>
            </a:r>
            <a:r>
              <a:rPr lang="zh-CN" altLang="en-US" dirty="0"/>
              <a:t>主机某些事件；呼叫管理是建立和终止呼叫或其他连接；数据传输是发送和接收应用程序数据。</a:t>
            </a:r>
            <a:endParaRPr lang="en-US" altLang="zh-CN" dirty="0"/>
          </a:p>
          <a:p>
            <a:r>
              <a:rPr lang="zh-CN" altLang="en-US" dirty="0"/>
              <a:t>连接</a:t>
            </a:r>
            <a:r>
              <a:rPr lang="en-US" altLang="zh-CN" dirty="0"/>
              <a:t>:</a:t>
            </a:r>
            <a:r>
              <a:rPr lang="en-US" altLang="zh-CN" dirty="0">
                <a:hlinkClick r:id="rId3"/>
              </a:rPr>
              <a:t>USB </a:t>
            </a:r>
            <a:r>
              <a:rPr lang="zh-CN" altLang="en-US" dirty="0">
                <a:hlinkClick r:id="rId3"/>
              </a:rPr>
              <a:t>组件： </a:t>
            </a:r>
            <a:r>
              <a:rPr lang="en-US" altLang="zh-CN" dirty="0">
                <a:hlinkClick r:id="rId3"/>
              </a:rPr>
              <a:t>CDC</a:t>
            </a:r>
            <a:r>
              <a:rPr lang="zh-CN" altLang="en-US" dirty="0">
                <a:hlinkClick r:id="rId3"/>
              </a:rPr>
              <a:t>： 通信设备类 </a:t>
            </a:r>
            <a:r>
              <a:rPr lang="en-US" altLang="zh-CN" dirty="0">
                <a:hlinkClick r:id="rId3"/>
              </a:rPr>
              <a:t>(keil.com)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22</a:t>
            </a:fld>
            <a:endParaRPr lang="zh-CN" altLang="en-US"/>
          </a:p>
        </p:txBody>
      </p:sp>
    </p:spTree>
    <p:extLst>
      <p:ext uri="{BB962C8B-B14F-4D97-AF65-F5344CB8AC3E}">
        <p14:creationId xmlns:p14="http://schemas.microsoft.com/office/powerpoint/2010/main" val="146971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800" b="0" i="0" dirty="0">
                <a:solidFill>
                  <a:srgbClr val="333333"/>
                </a:solidFill>
                <a:effectLst/>
                <a:latin typeface="Arial" panose="020B0604020202020204" pitchFamily="34" charset="0"/>
              </a:rPr>
              <a:t>X</a:t>
            </a:r>
            <a:r>
              <a:rPr lang="zh-CN" altLang="en-US" sz="800" dirty="0"/>
              <a:t>我所讲的第一部分是背景，激光雷达选择</a:t>
            </a:r>
            <a:r>
              <a:rPr lang="en-US" altLang="zh-CN" sz="800" dirty="0"/>
              <a:t>IoT</a:t>
            </a:r>
            <a:r>
              <a:rPr lang="zh-CN" altLang="en-US" sz="800" dirty="0"/>
              <a:t>进行设计，</a:t>
            </a:r>
            <a:r>
              <a:rPr lang="en-US" altLang="zh-CN" sz="800" dirty="0" err="1"/>
              <a:t>Iot</a:t>
            </a:r>
            <a:r>
              <a:rPr lang="zh-CN" altLang="en-US" sz="800" dirty="0"/>
              <a:t>有以上优点，同时改进了有线连接的激光雷达可以解决以下问题</a:t>
            </a:r>
            <a:r>
              <a:rPr lang="en-US" altLang="zh-CN" sz="800" b="0" i="0" dirty="0">
                <a:solidFill>
                  <a:srgbClr val="333333"/>
                </a:solidFill>
                <a:effectLst/>
                <a:latin typeface="Arial" panose="020B0604020202020204" pitchFamily="34" charset="0"/>
              </a:rPr>
              <a:t>X</a:t>
            </a:r>
            <a:endParaRPr lang="en-US" altLang="zh-CN" sz="800" dirty="0"/>
          </a:p>
          <a:p>
            <a:endParaRPr lang="en-US" altLang="zh-CN" sz="800" dirty="0"/>
          </a:p>
          <a:p>
            <a:endParaRPr lang="en-US" altLang="zh-CN" sz="800" dirty="0"/>
          </a:p>
          <a:p>
            <a:endParaRPr lang="en-US" altLang="zh-CN" sz="800" dirty="0"/>
          </a:p>
          <a:p>
            <a:endParaRPr lang="en-US" altLang="zh-CN" sz="800" dirty="0"/>
          </a:p>
          <a:p>
            <a:endParaRPr lang="en-US" altLang="zh-CN" sz="800" dirty="0"/>
          </a:p>
          <a:p>
            <a:r>
              <a:rPr lang="zh-CN" altLang="en-US" sz="800" dirty="0"/>
              <a:t>首先是</a:t>
            </a:r>
            <a:r>
              <a:rPr lang="en-US" altLang="zh-CN" sz="800" dirty="0"/>
              <a:t>IoT</a:t>
            </a:r>
            <a:r>
              <a:rPr lang="zh-CN" altLang="en-US" sz="800" dirty="0"/>
              <a:t>的优点由于，</a:t>
            </a:r>
            <a:r>
              <a:rPr lang="en-US" altLang="zh-CN" sz="800" dirty="0"/>
              <a:t>1</a:t>
            </a:r>
            <a:r>
              <a:rPr lang="zh-CN" altLang="en-US" sz="800" dirty="0"/>
              <a:t>只要设备在有信号就可以通讯，不需要担心线缆不够长。</a:t>
            </a:r>
            <a:r>
              <a:rPr lang="en-US" altLang="zh-CN" sz="800" dirty="0"/>
              <a:t>2</a:t>
            </a:r>
            <a:r>
              <a:rPr lang="zh-CN" altLang="en-US" sz="800" dirty="0"/>
              <a:t>让笔记本电脑通过无线连接更多设备。</a:t>
            </a:r>
            <a:endParaRPr lang="en-US" altLang="zh-CN" sz="800" dirty="0"/>
          </a:p>
          <a:p>
            <a:endParaRPr lang="en-US" altLang="zh-CN" sz="800" dirty="0"/>
          </a:p>
          <a:p>
            <a:r>
              <a:rPr lang="zh-CN" altLang="en-US" sz="800" dirty="0"/>
              <a:t>笔记本电脑的物理接口难以连接比较多的设备，同时连接比较多设备会让线缆杂乱。</a:t>
            </a:r>
            <a:r>
              <a:rPr lang="en-US" altLang="zh-CN" sz="800" dirty="0"/>
              <a:t>IoT</a:t>
            </a:r>
            <a:r>
              <a:rPr lang="zh-CN" altLang="en-US" sz="800" dirty="0"/>
              <a:t>可以扩展激光雷达的应用场景，激光雷达与</a:t>
            </a:r>
            <a:r>
              <a:rPr lang="en-US" altLang="zh-CN" sz="800" dirty="0"/>
              <a:t>PC</a:t>
            </a:r>
            <a:r>
              <a:rPr lang="zh-CN" altLang="en-US" sz="800" dirty="0"/>
              <a:t>连接的方式有有线连接和无线连接，而最为突出的问题是有线连接时，部分激光雷达由于需要旋转扫描导致数据线可能会接触不良，甚至激光雷达会可能会因为线缆长度的限制会将电脑一并扫描，影响到了扫描结果。将激光雷达进行</a:t>
            </a:r>
            <a:r>
              <a:rPr lang="en-US" altLang="zh-CN" sz="800" dirty="0"/>
              <a:t>IoT</a:t>
            </a:r>
            <a:r>
              <a:rPr lang="zh-CN" altLang="en-US" sz="800" dirty="0"/>
              <a:t>设计，可以在一些工业检测等有线难以检测的场景中得到应用。</a:t>
            </a:r>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extLst>
      <p:ext uri="{BB962C8B-B14F-4D97-AF65-F5344CB8AC3E}">
        <p14:creationId xmlns:p14="http://schemas.microsoft.com/office/powerpoint/2010/main" val="2693407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上图就是需要接受的</a:t>
            </a:r>
            <a:r>
              <a:rPr lang="en-US" altLang="zh-CN" dirty="0"/>
              <a:t>USB</a:t>
            </a:r>
            <a:r>
              <a:rPr lang="zh-CN" altLang="en-US" dirty="0"/>
              <a:t>设备描述符的结构，在程序框图中配置</a:t>
            </a:r>
            <a:r>
              <a:rPr lang="en-US" altLang="zh-CN" dirty="0"/>
              <a:t>USB</a:t>
            </a:r>
            <a:r>
              <a:rPr lang="zh-CN" altLang="en-US" dirty="0"/>
              <a:t>主机就需要初始化描述符数据结构。查询</a:t>
            </a:r>
            <a:r>
              <a:rPr lang="en-US" altLang="zh-CN" dirty="0"/>
              <a:t>ACM</a:t>
            </a:r>
            <a:r>
              <a:rPr lang="zh-CN" altLang="en-US" dirty="0"/>
              <a:t>准备就是接受激光雷达的描述符。获得描述符后可以知道设备支持的配置</a:t>
            </a:r>
            <a:endParaRPr lang="en-US" altLang="zh-CN" dirty="0"/>
          </a:p>
          <a:p>
            <a:r>
              <a:rPr lang="zh-CN" altLang="en-US" dirty="0"/>
              <a:t>类就是描述了什么设备，也可以与接口描述符关联</a:t>
            </a:r>
            <a:endParaRPr lang="en-US" altLang="zh-CN" dirty="0"/>
          </a:p>
          <a:p>
            <a:r>
              <a:rPr lang="en-US" altLang="zh-CN" b="1" i="0" dirty="0" err="1">
                <a:solidFill>
                  <a:srgbClr val="4D4D4D"/>
                </a:solidFill>
                <a:effectLst/>
                <a:latin typeface="-apple-system"/>
              </a:rPr>
              <a:t>bcdUSB</a:t>
            </a:r>
            <a:r>
              <a:rPr lang="zh-CN" altLang="en-US" b="0" i="0" dirty="0">
                <a:solidFill>
                  <a:srgbClr val="4D4D4D"/>
                </a:solidFill>
                <a:effectLst/>
                <a:latin typeface="-apple-system"/>
              </a:rPr>
              <a:t>以</a:t>
            </a:r>
            <a:r>
              <a:rPr lang="en-US" altLang="zh-CN" b="0" i="0" dirty="0">
                <a:solidFill>
                  <a:srgbClr val="4D4D4D"/>
                </a:solidFill>
                <a:effectLst/>
                <a:latin typeface="-apple-system"/>
              </a:rPr>
              <a:t>BCD</a:t>
            </a:r>
            <a:r>
              <a:rPr lang="zh-CN" altLang="en-US" b="0" i="0" dirty="0">
                <a:solidFill>
                  <a:srgbClr val="4D4D4D"/>
                </a:solidFill>
                <a:effectLst/>
                <a:latin typeface="-apple-system"/>
              </a:rPr>
              <a:t>码表示的</a:t>
            </a:r>
            <a:r>
              <a:rPr lang="en-US" altLang="zh-CN" b="0" i="0" dirty="0">
                <a:solidFill>
                  <a:srgbClr val="4D4D4D"/>
                </a:solidFill>
                <a:effectLst/>
                <a:latin typeface="-apple-system"/>
              </a:rPr>
              <a:t>USB</a:t>
            </a:r>
            <a:r>
              <a:rPr lang="zh-CN" altLang="en-US" b="0" i="0" dirty="0">
                <a:solidFill>
                  <a:srgbClr val="4D4D4D"/>
                </a:solidFill>
                <a:effectLst/>
                <a:latin typeface="-apple-system"/>
              </a:rPr>
              <a:t>规范发布版本编号。这个字段确定了设备及其描述符所遵循的</a:t>
            </a:r>
            <a:r>
              <a:rPr lang="en-US" altLang="zh-CN" b="0" i="0" dirty="0">
                <a:solidFill>
                  <a:srgbClr val="4D4D4D"/>
                </a:solidFill>
                <a:effectLst/>
                <a:latin typeface="-apple-system"/>
              </a:rPr>
              <a:t>USB</a:t>
            </a:r>
            <a:r>
              <a:rPr lang="zh-CN" altLang="en-US" b="0" i="0" dirty="0">
                <a:solidFill>
                  <a:srgbClr val="4D4D4D"/>
                </a:solidFill>
                <a:effectLst/>
                <a:latin typeface="-apple-system"/>
              </a:rPr>
              <a:t>规范发布版本。</a:t>
            </a:r>
            <a:endParaRPr lang="en-US" altLang="zh-CN" b="0" i="0" dirty="0">
              <a:solidFill>
                <a:srgbClr val="4D4D4D"/>
              </a:solidFill>
              <a:effectLst/>
              <a:latin typeface="-apple-system"/>
            </a:endParaRPr>
          </a:p>
          <a:p>
            <a:r>
              <a:rPr lang="zh-CN" altLang="en-US" b="0" i="0" dirty="0">
                <a:solidFill>
                  <a:srgbClr val="4D4D4D"/>
                </a:solidFill>
                <a:effectLst/>
                <a:latin typeface="-apple-system"/>
              </a:rPr>
              <a:t>描述符就是用字符串描述一个设备的一些属性，毕竟人能看懂的是字符，而不是十六进制，描述的属性包括设备厂商名字、产品名字、产品序列号、各个配置名字、各个接口名字，还有就是由我们用户自己定义的字符串，说白了就是起名字，让人们一看就知道这个设备是什么设备，</a:t>
            </a:r>
            <a:endParaRPr lang="en-US" altLang="zh-CN" b="0" i="0" dirty="0">
              <a:solidFill>
                <a:srgbClr val="4D4D4D"/>
              </a:solidFill>
              <a:effectLst/>
              <a:latin typeface="-apple-system"/>
            </a:endParaRPr>
          </a:p>
          <a:p>
            <a:r>
              <a:rPr lang="zh-CN" altLang="en-US" b="0" i="0" dirty="0">
                <a:solidFill>
                  <a:srgbClr val="555666"/>
                </a:solidFill>
                <a:effectLst/>
                <a:latin typeface="-apple-system"/>
              </a:rPr>
              <a:t>对于</a:t>
            </a:r>
            <a:r>
              <a:rPr lang="en-US" altLang="zh-CN" b="0" i="0" dirty="0">
                <a:solidFill>
                  <a:srgbClr val="555666"/>
                </a:solidFill>
                <a:effectLst/>
                <a:latin typeface="-apple-system"/>
              </a:rPr>
              <a:t>usb2.0</a:t>
            </a:r>
            <a:r>
              <a:rPr lang="zh-CN" altLang="en-US" b="0" i="0" dirty="0">
                <a:solidFill>
                  <a:srgbClr val="555666"/>
                </a:solidFill>
                <a:effectLst/>
                <a:latin typeface="-apple-system"/>
              </a:rPr>
              <a:t>，</a:t>
            </a:r>
            <a:r>
              <a:rPr lang="en-US" altLang="zh-CN" b="0" i="0" dirty="0" err="1">
                <a:solidFill>
                  <a:srgbClr val="555666"/>
                </a:solidFill>
                <a:effectLst/>
                <a:latin typeface="-apple-system"/>
              </a:rPr>
              <a:t>bMaxPower</a:t>
            </a:r>
            <a:r>
              <a:rPr lang="en-US" altLang="zh-CN" b="0" i="0" dirty="0">
                <a:solidFill>
                  <a:srgbClr val="555666"/>
                </a:solidFill>
                <a:effectLst/>
                <a:latin typeface="-apple-system"/>
              </a:rPr>
              <a:t> </a:t>
            </a:r>
            <a:r>
              <a:rPr lang="zh-CN" altLang="en-US" b="0" i="0" dirty="0">
                <a:solidFill>
                  <a:srgbClr val="555666"/>
                </a:solidFill>
                <a:effectLst/>
                <a:latin typeface="-apple-system"/>
              </a:rPr>
              <a:t>以</a:t>
            </a:r>
            <a:r>
              <a:rPr lang="en-US" altLang="zh-CN" b="0" i="0" dirty="0">
                <a:solidFill>
                  <a:srgbClr val="555666"/>
                </a:solidFill>
                <a:effectLst/>
                <a:latin typeface="-apple-system"/>
              </a:rPr>
              <a:t>2mA</a:t>
            </a:r>
            <a:r>
              <a:rPr lang="zh-CN" altLang="en-US" b="0" i="0" dirty="0">
                <a:solidFill>
                  <a:srgbClr val="555666"/>
                </a:solidFill>
                <a:effectLst/>
                <a:latin typeface="-apple-system"/>
              </a:rPr>
              <a:t>为单位。如果设备要求</a:t>
            </a:r>
            <a:r>
              <a:rPr lang="en-US" altLang="zh-CN" b="0" i="0" dirty="0">
                <a:solidFill>
                  <a:srgbClr val="555666"/>
                </a:solidFill>
                <a:effectLst/>
                <a:latin typeface="-apple-system"/>
              </a:rPr>
              <a:t>200ma</a:t>
            </a:r>
            <a:r>
              <a:rPr lang="zh-CN" altLang="en-US" b="0" i="0" dirty="0">
                <a:solidFill>
                  <a:srgbClr val="555666"/>
                </a:solidFill>
                <a:effectLst/>
                <a:latin typeface="-apple-system"/>
              </a:rPr>
              <a:t>，则</a:t>
            </a:r>
            <a:r>
              <a:rPr lang="en-US" altLang="zh-CN" b="0" i="0" dirty="0" err="1">
                <a:solidFill>
                  <a:srgbClr val="555666"/>
                </a:solidFill>
                <a:effectLst/>
                <a:latin typeface="-apple-system"/>
              </a:rPr>
              <a:t>bMaxPower</a:t>
            </a:r>
            <a:r>
              <a:rPr lang="en-US" altLang="zh-CN" b="0" i="0" dirty="0">
                <a:solidFill>
                  <a:srgbClr val="555666"/>
                </a:solidFill>
                <a:effectLst/>
                <a:latin typeface="-apple-system"/>
              </a:rPr>
              <a:t> = 100 (0x64)</a:t>
            </a:r>
            <a:r>
              <a:rPr lang="zh-CN" altLang="en-US" b="0" i="0" dirty="0">
                <a:solidFill>
                  <a:srgbClr val="555666"/>
                </a:solidFill>
                <a:effectLst/>
                <a:latin typeface="-apple-system"/>
              </a:rPr>
              <a:t>。设备可请求的最大总线电流</a:t>
            </a:r>
            <a:r>
              <a:rPr lang="en-US" altLang="zh-CN" b="0" i="0" dirty="0">
                <a:solidFill>
                  <a:srgbClr val="555666"/>
                </a:solidFill>
                <a:effectLst/>
                <a:latin typeface="-apple-system"/>
              </a:rPr>
              <a:t>500mA</a:t>
            </a:r>
            <a:r>
              <a:rPr lang="zh-CN" altLang="en-US" b="0" i="0" dirty="0">
                <a:solidFill>
                  <a:srgbClr val="555666"/>
                </a:solidFill>
                <a:effectLst/>
                <a:latin typeface="-apple-system"/>
              </a:rPr>
              <a:t>。对于增强型超高速</a:t>
            </a:r>
            <a:r>
              <a:rPr lang="en-US" altLang="zh-CN" b="0" i="0" dirty="0">
                <a:solidFill>
                  <a:srgbClr val="555666"/>
                </a:solidFill>
                <a:effectLst/>
                <a:latin typeface="-apple-system"/>
              </a:rPr>
              <a:t>(Enhanced SuperSpeed)</a:t>
            </a:r>
            <a:r>
              <a:rPr lang="zh-CN" altLang="en-US" b="0" i="0" dirty="0">
                <a:solidFill>
                  <a:srgbClr val="555666"/>
                </a:solidFill>
                <a:effectLst/>
                <a:latin typeface="-apple-system"/>
              </a:rPr>
              <a:t>设备，</a:t>
            </a:r>
            <a:r>
              <a:rPr lang="en-US" altLang="zh-CN" b="0" i="0" dirty="0" err="1">
                <a:solidFill>
                  <a:srgbClr val="555666"/>
                </a:solidFill>
                <a:effectLst/>
                <a:latin typeface="-apple-system"/>
              </a:rPr>
              <a:t>bMaxPower</a:t>
            </a:r>
            <a:r>
              <a:rPr lang="zh-CN" altLang="en-US" b="0" i="0" dirty="0">
                <a:solidFill>
                  <a:srgbClr val="555666"/>
                </a:solidFill>
                <a:effectLst/>
                <a:latin typeface="-apple-system"/>
              </a:rPr>
              <a:t>以</a:t>
            </a:r>
            <a:r>
              <a:rPr lang="en-US" altLang="zh-CN" b="0" i="0" dirty="0">
                <a:solidFill>
                  <a:srgbClr val="555666"/>
                </a:solidFill>
                <a:effectLst/>
                <a:latin typeface="-apple-system"/>
              </a:rPr>
              <a:t>8mA</a:t>
            </a:r>
            <a:r>
              <a:rPr lang="zh-CN" altLang="en-US" b="0" i="0" dirty="0">
                <a:solidFill>
                  <a:srgbClr val="555666"/>
                </a:solidFill>
                <a:effectLst/>
                <a:latin typeface="-apple-system"/>
              </a:rPr>
              <a:t>为单位。如果设备要求</a:t>
            </a:r>
            <a:r>
              <a:rPr lang="en-US" altLang="zh-CN" b="0" i="0" dirty="0">
                <a:solidFill>
                  <a:srgbClr val="555666"/>
                </a:solidFill>
                <a:effectLst/>
                <a:latin typeface="-apple-system"/>
              </a:rPr>
              <a:t>200ma</a:t>
            </a:r>
            <a:r>
              <a:rPr lang="zh-CN" altLang="en-US" b="0" i="0" dirty="0">
                <a:solidFill>
                  <a:srgbClr val="555666"/>
                </a:solidFill>
                <a:effectLst/>
                <a:latin typeface="-apple-system"/>
              </a:rPr>
              <a:t>，则</a:t>
            </a:r>
            <a:r>
              <a:rPr lang="en-US" altLang="zh-CN" b="0" i="0" dirty="0" err="1">
                <a:solidFill>
                  <a:srgbClr val="555666"/>
                </a:solidFill>
                <a:effectLst/>
                <a:latin typeface="-apple-system"/>
              </a:rPr>
              <a:t>bMaxPower</a:t>
            </a:r>
            <a:r>
              <a:rPr lang="en-US" altLang="zh-CN" b="0" i="0" dirty="0">
                <a:solidFill>
                  <a:srgbClr val="555666"/>
                </a:solidFill>
                <a:effectLst/>
                <a:latin typeface="-apple-system"/>
              </a:rPr>
              <a:t> = 25(0x19)</a:t>
            </a:r>
            <a:r>
              <a:rPr lang="zh-CN" altLang="en-US" b="0" i="0" dirty="0">
                <a:solidFill>
                  <a:srgbClr val="555666"/>
                </a:solidFill>
                <a:effectLst/>
                <a:latin typeface="-apple-system"/>
              </a:rPr>
              <a:t>。设备可请求的最大总线电流</a:t>
            </a:r>
            <a:r>
              <a:rPr lang="en-US" altLang="zh-CN" b="0" i="0" dirty="0">
                <a:solidFill>
                  <a:srgbClr val="555666"/>
                </a:solidFill>
                <a:effectLst/>
                <a:latin typeface="-apple-system"/>
              </a:rPr>
              <a:t>900mA</a:t>
            </a:r>
            <a:r>
              <a:rPr lang="zh-CN" altLang="en-US" b="0" i="0" dirty="0">
                <a:solidFill>
                  <a:srgbClr val="555666"/>
                </a:solidFill>
                <a:effectLst/>
                <a:latin typeface="-apple-system"/>
              </a:rPr>
              <a:t>。当设备和主机支持</a:t>
            </a:r>
            <a:r>
              <a:rPr lang="en-US" altLang="zh-CN" b="0" i="0" dirty="0">
                <a:solidFill>
                  <a:srgbClr val="555666"/>
                </a:solidFill>
                <a:effectLst/>
                <a:latin typeface="-apple-system"/>
              </a:rPr>
              <a:t>USB Power Delivery Rev. 2.0</a:t>
            </a:r>
            <a:r>
              <a:rPr lang="zh-CN" altLang="en-US" b="0" i="0" dirty="0">
                <a:solidFill>
                  <a:srgbClr val="555666"/>
                </a:solidFill>
                <a:effectLst/>
                <a:latin typeface="-apple-system"/>
              </a:rPr>
              <a:t>，主机可以从</a:t>
            </a:r>
            <a:r>
              <a:rPr lang="en-US" altLang="zh-CN" b="0" i="0" dirty="0">
                <a:solidFill>
                  <a:srgbClr val="555666"/>
                </a:solidFill>
                <a:effectLst/>
                <a:latin typeface="-apple-system"/>
              </a:rPr>
              <a:t>PD Class Specific Descriptors</a:t>
            </a:r>
            <a:r>
              <a:rPr lang="zh-CN" altLang="en-US" b="0" i="0" dirty="0">
                <a:solidFill>
                  <a:srgbClr val="555666"/>
                </a:solidFill>
                <a:effectLst/>
                <a:latin typeface="-apple-system"/>
              </a:rPr>
              <a:t>检索设备的电源需求。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23</a:t>
            </a:fld>
            <a:endParaRPr lang="zh-CN" altLang="en-US"/>
          </a:p>
        </p:txBody>
      </p:sp>
    </p:spTree>
    <p:extLst>
      <p:ext uri="{BB962C8B-B14F-4D97-AF65-F5344CB8AC3E}">
        <p14:creationId xmlns:p14="http://schemas.microsoft.com/office/powerpoint/2010/main" val="236536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X</a:t>
            </a:r>
            <a:r>
              <a:rPr lang="en-US" altLang="zh-CN" dirty="0"/>
              <a:t>USB</a:t>
            </a:r>
            <a:r>
              <a:rPr lang="zh-CN" altLang="en-US" dirty="0"/>
              <a:t>实际上是通过端点进行通信，端点</a:t>
            </a:r>
            <a:r>
              <a:rPr lang="en-US" altLang="zh-CN" dirty="0"/>
              <a:t>0</a:t>
            </a:r>
            <a:r>
              <a:rPr lang="zh-CN" altLang="en-US" dirty="0"/>
              <a:t>用于初始化</a:t>
            </a:r>
            <a:r>
              <a:rPr lang="en-US" altLang="zh-CN" dirty="0"/>
              <a:t>USB</a:t>
            </a:r>
            <a:r>
              <a:rPr lang="zh-CN" altLang="en-US" dirty="0"/>
              <a:t>连接</a:t>
            </a:r>
            <a:r>
              <a:rPr lang="en-US" altLang="zh-CN" b="0" i="0" dirty="0">
                <a:solidFill>
                  <a:srgbClr val="333333"/>
                </a:solidFill>
                <a:effectLst/>
                <a:latin typeface="Arial" panose="020B0604020202020204" pitchFamily="34" charset="0"/>
              </a:rPr>
              <a:t>X</a:t>
            </a:r>
            <a:endParaRPr lang="en-US" altLang="zh-CN" dirty="0"/>
          </a:p>
          <a:p>
            <a:endParaRPr lang="en-US" altLang="zh-CN" dirty="0"/>
          </a:p>
          <a:p>
            <a:endParaRPr lang="en-US" altLang="zh-CN" dirty="0"/>
          </a:p>
          <a:p>
            <a:r>
              <a:rPr lang="en-US" altLang="zh-CN" dirty="0"/>
              <a:t>USB</a:t>
            </a:r>
            <a:r>
              <a:rPr lang="zh-CN" altLang="en-US" dirty="0"/>
              <a:t>设备的通信依靠端点间的通道完成。</a:t>
            </a:r>
            <a:r>
              <a:rPr lang="en-US" altLang="zh-CN" dirty="0"/>
              <a:t>USB</a:t>
            </a:r>
            <a:r>
              <a:rPr lang="zh-CN" altLang="en-US" dirty="0"/>
              <a:t>速度主要分为低速、全速和高速，低速最高</a:t>
            </a:r>
            <a:r>
              <a:rPr lang="en-US" altLang="zh-CN" dirty="0"/>
              <a:t>1.5Mbit/s</a:t>
            </a:r>
            <a:r>
              <a:rPr lang="zh-CN" altLang="en-US" dirty="0"/>
              <a:t>，全速最高</a:t>
            </a:r>
            <a:r>
              <a:rPr lang="en-US" altLang="zh-CN" dirty="0"/>
              <a:t>12Mbit/s ,</a:t>
            </a:r>
            <a:r>
              <a:rPr lang="zh-CN" altLang="en-US" dirty="0"/>
              <a:t>高速可达</a:t>
            </a:r>
            <a:r>
              <a:rPr lang="en-US" altLang="zh-CN" dirty="0"/>
              <a:t>480Mbit/s</a:t>
            </a:r>
            <a:r>
              <a:rPr lang="zh-CN" altLang="en-US" dirty="0"/>
              <a:t>，全速和高速至少</a:t>
            </a:r>
            <a:r>
              <a:rPr lang="en-US" altLang="zh-CN" dirty="0"/>
              <a:t>8M</a:t>
            </a:r>
            <a:r>
              <a:rPr lang="zh-CN" altLang="en-US" dirty="0"/>
              <a:t>（百万）</a:t>
            </a:r>
            <a:r>
              <a:rPr lang="en-US" altLang="zh-CN" dirty="0"/>
              <a:t>Hz</a:t>
            </a:r>
            <a:r>
              <a:rPr lang="zh-CN" altLang="en-US" dirty="0"/>
              <a:t>，不相匹配的时钟频率会导致数据丢失。</a:t>
            </a:r>
            <a:endParaRPr lang="en-US" altLang="zh-CN" dirty="0"/>
          </a:p>
          <a:p>
            <a:r>
              <a:rPr lang="zh-CN" altLang="en-US" dirty="0"/>
              <a:t>上图中，端点</a:t>
            </a:r>
            <a:r>
              <a:rPr lang="en-US" altLang="zh-CN" dirty="0"/>
              <a:t>0</a:t>
            </a:r>
            <a:r>
              <a:rPr lang="zh-CN" altLang="en-US" dirty="0"/>
              <a:t>是双向的，用于接收描述符初始化也挺可以用于传输数据，其他端点在未完成配置之前是不可用的而且是单向的，上图写了</a:t>
            </a:r>
            <a:r>
              <a:rPr lang="en-US" altLang="zh-CN" dirty="0"/>
              <a:t>IN</a:t>
            </a:r>
            <a:r>
              <a:rPr lang="zh-CN" altLang="en-US" dirty="0"/>
              <a:t>和</a:t>
            </a:r>
            <a:r>
              <a:rPr lang="en-US" altLang="zh-CN" dirty="0"/>
              <a:t>OUT</a:t>
            </a:r>
            <a:r>
              <a:rPr lang="zh-CN" altLang="en-US" dirty="0"/>
              <a:t>端点分别用于主机接收和发送数据</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24</a:t>
            </a:fld>
            <a:endParaRPr lang="zh-CN" altLang="en-US"/>
          </a:p>
        </p:txBody>
      </p:sp>
    </p:spTree>
    <p:extLst>
      <p:ext uri="{BB962C8B-B14F-4D97-AF65-F5344CB8AC3E}">
        <p14:creationId xmlns:p14="http://schemas.microsoft.com/office/powerpoint/2010/main" val="3616401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16"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USB</a:t>
            </a:r>
            <a:r>
              <a:rPr lang="zh-CN" altLang="zh-CN" sz="1800" kern="100" dirty="0">
                <a:effectLst/>
                <a:latin typeface="Times New Roman" panose="02020603050405020304" pitchFamily="18" charset="0"/>
                <a:ea typeface="宋体" panose="02010600030101010101" pitchFamily="2" charset="-122"/>
              </a:rPr>
              <a:t>包（</a:t>
            </a:r>
            <a:r>
              <a:rPr lang="en-US" altLang="zh-CN" sz="1800" kern="100" dirty="0">
                <a:effectLst/>
                <a:latin typeface="Times New Roman" panose="02020603050405020304" pitchFamily="18" charset="0"/>
                <a:ea typeface="宋体" panose="02010600030101010101" pitchFamily="2" charset="-122"/>
              </a:rPr>
              <a:t>Packet</a:t>
            </a:r>
            <a:r>
              <a:rPr lang="zh-CN" altLang="zh-CN" sz="1800" kern="100" dirty="0">
                <a:effectLst/>
                <a:latin typeface="Times New Roman" panose="02020603050405020304" pitchFamily="18" charset="0"/>
                <a:ea typeface="宋体" panose="02010600030101010101" pitchFamily="2" charset="-122"/>
              </a:rPr>
              <a:t>）是</a:t>
            </a:r>
            <a:r>
              <a:rPr lang="en-US" altLang="zh-CN" sz="1800" kern="100" dirty="0">
                <a:effectLst/>
                <a:latin typeface="Times New Roman" panose="02020603050405020304" pitchFamily="18" charset="0"/>
                <a:ea typeface="宋体" panose="02010600030101010101" pitchFamily="2" charset="-122"/>
              </a:rPr>
              <a:t>USB</a:t>
            </a:r>
            <a:r>
              <a:rPr lang="zh-CN" altLang="zh-CN" sz="1800" kern="100" dirty="0">
                <a:effectLst/>
                <a:latin typeface="Times New Roman" panose="02020603050405020304" pitchFamily="18" charset="0"/>
                <a:ea typeface="宋体" panose="02010600030101010101" pitchFamily="2" charset="-122"/>
              </a:rPr>
              <a:t>通信的主要单元，并且分为四类。通过用于区分包（</a:t>
            </a:r>
            <a:r>
              <a:rPr lang="en-US" altLang="zh-CN" sz="1800" kern="100" dirty="0">
                <a:effectLst/>
                <a:latin typeface="Times New Roman" panose="02020603050405020304" pitchFamily="18" charset="0"/>
                <a:ea typeface="宋体" panose="02010600030101010101" pitchFamily="2" charset="-122"/>
              </a:rPr>
              <a:t>Packet</a:t>
            </a:r>
            <a:r>
              <a:rPr lang="zh-CN" altLang="zh-CN" sz="1800" kern="100" dirty="0">
                <a:effectLst/>
                <a:latin typeface="Times New Roman" panose="02020603050405020304" pitchFamily="18" charset="0"/>
                <a:ea typeface="宋体" panose="02010600030101010101" pitchFamily="2" charset="-122"/>
              </a:rPr>
              <a:t>）的类型的包标识</a:t>
            </a:r>
            <a:r>
              <a:rPr lang="en-US" altLang="zh-CN" sz="1800" kern="100" dirty="0">
                <a:effectLst/>
                <a:latin typeface="Times New Roman" panose="02020603050405020304" pitchFamily="18" charset="0"/>
                <a:ea typeface="宋体" panose="02010600030101010101" pitchFamily="2" charset="-122"/>
              </a:rPr>
              <a:t>PID</a:t>
            </a:r>
            <a:r>
              <a:rPr lang="zh-CN" altLang="zh-CN" sz="1800" kern="100" dirty="0">
                <a:effectLst/>
                <a:latin typeface="Times New Roman" panose="02020603050405020304" pitchFamily="18" charset="0"/>
                <a:ea typeface="宋体" panose="02010600030101010101" pitchFamily="2" charset="-122"/>
              </a:rPr>
              <a:t>区分为令牌包（</a:t>
            </a:r>
            <a:r>
              <a:rPr lang="en-US" altLang="zh-CN" sz="1800" kern="100" dirty="0">
                <a:effectLst/>
                <a:latin typeface="Times New Roman" panose="02020603050405020304" pitchFamily="18" charset="0"/>
                <a:ea typeface="宋体" panose="02010600030101010101" pitchFamily="2" charset="-122"/>
              </a:rPr>
              <a:t>Token</a:t>
            </a:r>
            <a:r>
              <a:rPr lang="zh-CN" altLang="zh-CN" sz="1800" kern="100" dirty="0">
                <a:effectLst/>
                <a:latin typeface="Times New Roman" panose="02020603050405020304" pitchFamily="18" charset="0"/>
                <a:ea typeface="宋体" panose="02010600030101010101" pitchFamily="2" charset="-122"/>
              </a:rPr>
              <a:t>包）、数据包、握手包和特殊包。图</a:t>
            </a:r>
            <a:r>
              <a:rPr lang="en-US" altLang="zh-CN" sz="1800" kern="100" dirty="0">
                <a:effectLst/>
                <a:latin typeface="Times New Roman" panose="02020603050405020304" pitchFamily="18" charset="0"/>
                <a:ea typeface="宋体" panose="02010600030101010101" pitchFamily="2" charset="-122"/>
              </a:rPr>
              <a:t>3.9</a:t>
            </a:r>
            <a:r>
              <a:rPr lang="zh-CN" altLang="zh-CN" sz="1800" kern="100" dirty="0">
                <a:effectLst/>
                <a:latin typeface="Times New Roman" panose="02020603050405020304" pitchFamily="18" charset="0"/>
                <a:ea typeface="宋体" panose="02010600030101010101" pitchFamily="2" charset="-122"/>
              </a:rPr>
              <a:t>是</a:t>
            </a:r>
            <a:r>
              <a:rPr lang="en-US" altLang="zh-CN" sz="1800" kern="100" dirty="0">
                <a:effectLst/>
                <a:latin typeface="Times New Roman" panose="02020603050405020304" pitchFamily="18" charset="0"/>
                <a:ea typeface="宋体" panose="02010600030101010101" pitchFamily="2" charset="-122"/>
              </a:rPr>
              <a:t>USB</a:t>
            </a:r>
            <a:r>
              <a:rPr lang="zh-CN" altLang="zh-CN" sz="1800" kern="100" dirty="0">
                <a:effectLst/>
                <a:latin typeface="Times New Roman" panose="02020603050405020304" pitchFamily="18" charset="0"/>
                <a:ea typeface="宋体" panose="02010600030101010101" pitchFamily="2" charset="-122"/>
              </a:rPr>
              <a:t>包的基本构造图，它由同步域、包标识（</a:t>
            </a:r>
            <a:r>
              <a:rPr lang="en-US" altLang="zh-CN" sz="1800" kern="100" dirty="0">
                <a:effectLst/>
                <a:latin typeface="Times New Roman" panose="02020603050405020304" pitchFamily="18" charset="0"/>
                <a:ea typeface="宋体" panose="02010600030101010101" pitchFamily="2" charset="-122"/>
              </a:rPr>
              <a:t>PID</a:t>
            </a:r>
            <a:r>
              <a:rPr lang="zh-CN" altLang="zh-CN" sz="1800" kern="100" dirty="0">
                <a:effectLst/>
                <a:latin typeface="Times New Roman" panose="02020603050405020304" pitchFamily="18" charset="0"/>
                <a:ea typeface="宋体" panose="02010600030101010101" pitchFamily="2" charset="-122"/>
              </a:rPr>
              <a:t>）、数据和</a:t>
            </a:r>
            <a:r>
              <a:rPr lang="en-US" altLang="zh-CN" sz="1800" kern="100" dirty="0">
                <a:effectLst/>
                <a:latin typeface="Times New Roman" panose="02020603050405020304" pitchFamily="18" charset="0"/>
                <a:ea typeface="宋体" panose="02010600030101010101" pitchFamily="2" charset="-122"/>
              </a:rPr>
              <a:t>EOP</a:t>
            </a:r>
            <a:r>
              <a:rPr lang="zh-CN" altLang="zh-CN" sz="1800" kern="100" dirty="0">
                <a:effectLst/>
                <a:latin typeface="Times New Roman" panose="02020603050405020304" pitchFamily="18" charset="0"/>
                <a:ea typeface="宋体" panose="02010600030101010101" pitchFamily="2" charset="-122"/>
              </a:rPr>
              <a:t>（包尾）四个部分组成。同步域用于同步时钟，向</a:t>
            </a:r>
            <a:r>
              <a:rPr lang="en-US" altLang="zh-CN" sz="1800" kern="100" dirty="0">
                <a:effectLst/>
                <a:latin typeface="Times New Roman" panose="02020603050405020304" pitchFamily="18" charset="0"/>
                <a:ea typeface="宋体" panose="02010600030101010101" pitchFamily="2" charset="-122"/>
              </a:rPr>
              <a:t>USB</a:t>
            </a:r>
            <a:r>
              <a:rPr lang="zh-CN" altLang="zh-CN" sz="1800" kern="100" dirty="0">
                <a:effectLst/>
                <a:latin typeface="Times New Roman" panose="02020603050405020304" pitchFamily="18" charset="0"/>
                <a:ea typeface="宋体" panose="02010600030101010101" pitchFamily="2" charset="-122"/>
              </a:rPr>
              <a:t>设备表示准备数据传输。。</a:t>
            </a:r>
            <a:r>
              <a:rPr lang="en-US" altLang="zh-CN" sz="1800" kern="100" dirty="0">
                <a:effectLst/>
                <a:latin typeface="Times New Roman" panose="02020603050405020304" pitchFamily="18" charset="0"/>
                <a:ea typeface="宋体" panose="02010600030101010101" pitchFamily="2" charset="-122"/>
              </a:rPr>
              <a:t>EOP</a:t>
            </a:r>
            <a:r>
              <a:rPr lang="zh-CN" altLang="zh-CN" sz="1800" kern="100" dirty="0">
                <a:effectLst/>
                <a:latin typeface="Times New Roman" panose="02020603050405020304" pitchFamily="18" charset="0"/>
                <a:ea typeface="宋体" panose="02010600030101010101" pitchFamily="2" charset="-122"/>
              </a:rPr>
              <a:t>（包尾）是包的结束符。</a:t>
            </a:r>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25</a:t>
            </a:fld>
            <a:endParaRPr lang="zh-CN" altLang="en-US"/>
          </a:p>
        </p:txBody>
      </p:sp>
    </p:spTree>
    <p:extLst>
      <p:ext uri="{BB962C8B-B14F-4D97-AF65-F5344CB8AC3E}">
        <p14:creationId xmlns:p14="http://schemas.microsoft.com/office/powerpoint/2010/main" val="2969161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16" rtl="0" eaLnBrk="1" fontAlgn="auto" latinLnBrk="0" hangingPunct="1">
              <a:lnSpc>
                <a:spcPct val="100000"/>
              </a:lnSpc>
              <a:spcBef>
                <a:spcPts val="0"/>
              </a:spcBef>
              <a:spcAft>
                <a:spcPts val="0"/>
              </a:spcAft>
              <a:buClrTx/>
              <a:buSzTx/>
              <a:buFontTx/>
              <a:buNone/>
              <a:tabLst/>
              <a:defRPr/>
            </a:pPr>
            <a:r>
              <a:rPr lang="en-US" altLang="zh-CN" dirty="0"/>
              <a:t>FIFO</a:t>
            </a:r>
            <a:r>
              <a:rPr lang="zh-CN" altLang="en-US" dirty="0"/>
              <a:t>全名是先进先出，</a:t>
            </a:r>
            <a:r>
              <a:rPr lang="en-US" altLang="zh-CN" dirty="0"/>
              <a:t>USB</a:t>
            </a:r>
            <a:r>
              <a:rPr lang="zh-CN" altLang="en-US" dirty="0"/>
              <a:t>应用该存储器进行数据的读取和发送。采用两片存储器，数据首先进入其中一片，当数据满时再让数据进入第二片存储器，同时通过逻辑控制，将第一片存储器中的数据取走，以此类推，两片轮流对数据进行缓存，也就是乒乓球存储方式。</a:t>
            </a:r>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26</a:t>
            </a:fld>
            <a:endParaRPr lang="zh-CN" altLang="en-US"/>
          </a:p>
        </p:txBody>
      </p:sp>
    </p:spTree>
    <p:extLst>
      <p:ext uri="{BB962C8B-B14F-4D97-AF65-F5344CB8AC3E}">
        <p14:creationId xmlns:p14="http://schemas.microsoft.com/office/powerpoint/2010/main" val="136954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16" rtl="0" eaLnBrk="1" fontAlgn="auto" latinLnBrk="0" hangingPunct="1">
              <a:lnSpc>
                <a:spcPct val="100000"/>
              </a:lnSpc>
              <a:spcBef>
                <a:spcPts val="0"/>
              </a:spcBef>
              <a:spcAft>
                <a:spcPts val="0"/>
              </a:spcAft>
              <a:buClrTx/>
              <a:buSzTx/>
              <a:buFontTx/>
              <a:buNone/>
              <a:tabLst/>
              <a:defRPr/>
            </a:pPr>
            <a:r>
              <a:rPr lang="zh-CN" altLang="en-US" dirty="0"/>
              <a:t>乒乓模式配置端点时，它同时使用输入和输出数据缓冲区在单个方向上配置端点，通过使用</a:t>
            </a:r>
            <a:r>
              <a:rPr lang="en-US" altLang="zh-CN" dirty="0"/>
              <a:t>Token IN</a:t>
            </a:r>
            <a:r>
              <a:rPr lang="zh-CN" altLang="en-US" dirty="0"/>
              <a:t>和 </a:t>
            </a:r>
            <a:r>
              <a:rPr lang="en-US" altLang="zh-CN" dirty="0"/>
              <a:t>OUT</a:t>
            </a:r>
            <a:r>
              <a:rPr lang="zh-CN" altLang="en-US" dirty="0"/>
              <a:t>来选择方向。在非乒乓缓存时，只能才用单个缓存区缓存数据，</a:t>
            </a:r>
            <a:r>
              <a:rPr lang="en-US" altLang="zh-CN" dirty="0"/>
              <a:t>CPU</a:t>
            </a:r>
            <a:r>
              <a:rPr lang="zh-CN" altLang="en-US" dirty="0"/>
              <a:t>处理时间短，容易丢包。而双重缓存可以缓存更多数据，预留更多时间给</a:t>
            </a:r>
            <a:r>
              <a:rPr lang="en-US" altLang="zh-CN" dirty="0"/>
              <a:t>CPU</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27</a:t>
            </a:fld>
            <a:endParaRPr lang="zh-CN" altLang="en-US"/>
          </a:p>
        </p:txBody>
      </p:sp>
    </p:spTree>
    <p:extLst>
      <p:ext uri="{BB962C8B-B14F-4D97-AF65-F5344CB8AC3E}">
        <p14:creationId xmlns:p14="http://schemas.microsoft.com/office/powerpoint/2010/main" val="260377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这张图展示的是</a:t>
            </a:r>
            <a:r>
              <a:rPr lang="en-US" altLang="zh-CN" dirty="0"/>
              <a:t>OUT </a:t>
            </a:r>
            <a:r>
              <a:rPr lang="en-US" altLang="zh-CN" dirty="0" err="1"/>
              <a:t>intransfer</a:t>
            </a:r>
            <a:r>
              <a:rPr lang="zh-CN" altLang="en-US" dirty="0"/>
              <a:t>，主机向从机发送数据，端点</a:t>
            </a:r>
            <a:r>
              <a:rPr lang="en-US" altLang="zh-CN" dirty="0"/>
              <a:t>1</a:t>
            </a:r>
            <a:r>
              <a:rPr lang="zh-CN" altLang="en-US" dirty="0"/>
              <a:t>先发送，端点</a:t>
            </a:r>
            <a:r>
              <a:rPr lang="en-US" altLang="zh-CN" dirty="0"/>
              <a:t>2</a:t>
            </a:r>
            <a:r>
              <a:rPr lang="zh-CN" altLang="en-US" dirty="0"/>
              <a:t>后发送，因此在</a:t>
            </a:r>
            <a:r>
              <a:rPr lang="en-US" altLang="zh-CN" dirty="0"/>
              <a:t>USB</a:t>
            </a:r>
            <a:r>
              <a:rPr lang="zh-CN" altLang="en-US" dirty="0"/>
              <a:t>端点表中，端点</a:t>
            </a:r>
            <a:r>
              <a:rPr lang="en-US" altLang="zh-CN" dirty="0"/>
              <a:t>1</a:t>
            </a:r>
            <a:r>
              <a:rPr lang="zh-CN" altLang="en-US" dirty="0"/>
              <a:t>在下。</a:t>
            </a:r>
          </a:p>
        </p:txBody>
      </p:sp>
      <p:sp>
        <p:nvSpPr>
          <p:cNvPr id="4" name="灯片编号占位符 3"/>
          <p:cNvSpPr>
            <a:spLocks noGrp="1"/>
          </p:cNvSpPr>
          <p:nvPr>
            <p:ph type="sldNum" sz="quarter" idx="5"/>
          </p:nvPr>
        </p:nvSpPr>
        <p:spPr/>
        <p:txBody>
          <a:bodyPr/>
          <a:lstStyle/>
          <a:p>
            <a:fld id="{102D661A-229A-4979-9E27-AF52940E2929}" type="slidenum">
              <a:rPr lang="zh-CN" altLang="en-US" smtClean="0"/>
              <a:t>29</a:t>
            </a:fld>
            <a:endParaRPr lang="zh-CN" altLang="en-US"/>
          </a:p>
        </p:txBody>
      </p:sp>
    </p:spTree>
    <p:extLst>
      <p:ext uri="{BB962C8B-B14F-4D97-AF65-F5344CB8AC3E}">
        <p14:creationId xmlns:p14="http://schemas.microsoft.com/office/powerpoint/2010/main" val="1348160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这张图展示的是主机向从机发送命令后，从机向主机发包。从机端点</a:t>
            </a:r>
            <a:r>
              <a:rPr lang="en-US" altLang="zh-CN" dirty="0"/>
              <a:t>1</a:t>
            </a:r>
            <a:r>
              <a:rPr lang="zh-CN" altLang="en-US" dirty="0"/>
              <a:t>接收到</a:t>
            </a:r>
            <a:r>
              <a:rPr lang="en-US" altLang="zh-CN" dirty="0"/>
              <a:t> Token IN</a:t>
            </a:r>
            <a:r>
              <a:rPr lang="zh-CN" altLang="en-US" dirty="0"/>
              <a:t>，从机的端点</a:t>
            </a:r>
            <a:r>
              <a:rPr lang="en-US" altLang="zh-CN" dirty="0"/>
              <a:t>1</a:t>
            </a:r>
            <a:r>
              <a:rPr lang="zh-CN" altLang="en-US" dirty="0"/>
              <a:t>向主机发送数据。然后是端点</a:t>
            </a:r>
            <a:r>
              <a:rPr lang="en-US" altLang="zh-CN" dirty="0"/>
              <a:t>2</a:t>
            </a:r>
            <a:r>
              <a:rPr lang="zh-CN" altLang="en-US" dirty="0"/>
              <a:t>接收到</a:t>
            </a:r>
            <a:r>
              <a:rPr lang="en-US" altLang="zh-CN" dirty="0"/>
              <a:t>IN</a:t>
            </a:r>
            <a:r>
              <a:rPr lang="zh-CN" altLang="en-US" dirty="0"/>
              <a:t>，描述符表的端点</a:t>
            </a:r>
            <a:r>
              <a:rPr lang="en-US" altLang="zh-CN" dirty="0"/>
              <a:t>1</a:t>
            </a:r>
            <a:r>
              <a:rPr lang="zh-CN" altLang="en-US" dirty="0"/>
              <a:t>位置变成端点</a:t>
            </a:r>
            <a:r>
              <a:rPr lang="en-US" altLang="zh-CN" dirty="0"/>
              <a:t>2</a:t>
            </a:r>
            <a:r>
              <a:rPr lang="zh-CN" altLang="en-US" dirty="0"/>
              <a:t>。</a:t>
            </a:r>
          </a:p>
        </p:txBody>
      </p:sp>
      <p:sp>
        <p:nvSpPr>
          <p:cNvPr id="4" name="灯片编号占位符 3"/>
          <p:cNvSpPr>
            <a:spLocks noGrp="1"/>
          </p:cNvSpPr>
          <p:nvPr>
            <p:ph type="sldNum" sz="quarter" idx="5"/>
          </p:nvPr>
        </p:nvSpPr>
        <p:spPr/>
        <p:txBody>
          <a:bodyPr/>
          <a:lstStyle/>
          <a:p>
            <a:fld id="{102D661A-229A-4979-9E27-AF52940E2929}" type="slidenum">
              <a:rPr lang="zh-CN" altLang="en-US" smtClean="0"/>
              <a:t>30</a:t>
            </a:fld>
            <a:endParaRPr lang="zh-CN" altLang="en-US"/>
          </a:p>
        </p:txBody>
      </p:sp>
    </p:spTree>
    <p:extLst>
      <p:ext uri="{BB962C8B-B14F-4D97-AF65-F5344CB8AC3E}">
        <p14:creationId xmlns:p14="http://schemas.microsoft.com/office/powerpoint/2010/main" val="4078066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0000"/>
              </a:lnSpc>
            </a:pP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第一步是</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监听。</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端套接处于等待连接的状态，实时监控网络状态，知道</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发送套接字进行请求连接。</a:t>
            </a:r>
          </a:p>
          <a:p>
            <a:pPr algn="just">
              <a:lnSpc>
                <a:spcPct val="110000"/>
              </a:lnSpc>
            </a:pP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第二步是</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请求。由</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的套接字提出连接请求，</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通过指定的</a:t>
            </a:r>
            <a:r>
              <a:rPr lang="en-US" altLang="zh-CN" sz="12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的</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IP</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地址和端口号向指定的</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进行连接。</a:t>
            </a:r>
          </a:p>
          <a:p>
            <a:pPr algn="just">
              <a:lnSpc>
                <a:spcPct val="110000"/>
              </a:lnSpc>
            </a:pP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第三步是连接确认。当</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端套接字监听到或者说接收到</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套接字的连接请求，就会响应</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套接字的请求，建立一个新的线程，并把</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端套接字的描述发送给</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。一旦</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确认了此描述，连接就建立好了。而</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端套接字继续处于监听状态，接收其他</a:t>
            </a:r>
            <a:r>
              <a:rPr lang="en-US" altLang="zh-CN"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2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套接字的连接请求。</a:t>
            </a:r>
          </a:p>
          <a:p>
            <a:endParaRPr lang="zh-CN" altLang="en-US" dirty="0"/>
          </a:p>
        </p:txBody>
      </p:sp>
      <p:sp>
        <p:nvSpPr>
          <p:cNvPr id="4" name="灯片编号占位符 3"/>
          <p:cNvSpPr>
            <a:spLocks noGrp="1"/>
          </p:cNvSpPr>
          <p:nvPr>
            <p:ph type="sldNum" sz="quarter" idx="5"/>
          </p:nvPr>
        </p:nvSpPr>
        <p:spPr/>
        <p:txBody>
          <a:bodyPr/>
          <a:lstStyle/>
          <a:p>
            <a:fld id="{1A0BB2DB-A29D-4CAD-A534-6624A81BD23D}" type="slidenum">
              <a:rPr lang="zh-CN" altLang="en-US" smtClean="0"/>
              <a:t>31</a:t>
            </a:fld>
            <a:endParaRPr lang="zh-CN" altLang="en-US"/>
          </a:p>
        </p:txBody>
      </p:sp>
    </p:spTree>
    <p:extLst>
      <p:ext uri="{BB962C8B-B14F-4D97-AF65-F5344CB8AC3E}">
        <p14:creationId xmlns:p14="http://schemas.microsoft.com/office/powerpoint/2010/main" val="226179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X</a:t>
            </a:r>
            <a:r>
              <a:rPr lang="zh-CN" altLang="en-US" b="0" i="0" dirty="0">
                <a:solidFill>
                  <a:srgbClr val="333333"/>
                </a:solidFill>
                <a:effectLst/>
                <a:latin typeface="Arial" panose="020B0604020202020204" pitchFamily="34" charset="0"/>
              </a:rPr>
              <a:t>国内外设计主要有三种。这种接口较</a:t>
            </a:r>
            <a:r>
              <a:rPr lang="en-US" altLang="zh-CN" b="0" i="0" dirty="0">
                <a:solidFill>
                  <a:srgbClr val="333333"/>
                </a:solidFill>
                <a:effectLst/>
                <a:latin typeface="Arial" panose="020B0604020202020204" pitchFamily="34" charset="0"/>
              </a:rPr>
              <a:t>USB-A</a:t>
            </a:r>
            <a:r>
              <a:rPr lang="zh-CN" altLang="en-US" b="0" i="0" dirty="0">
                <a:solidFill>
                  <a:srgbClr val="333333"/>
                </a:solidFill>
                <a:effectLst/>
                <a:latin typeface="Arial" panose="020B0604020202020204" pitchFamily="34" charset="0"/>
              </a:rPr>
              <a:t>型由于数据线的</a:t>
            </a:r>
            <a:r>
              <a:rPr lang="en-US" altLang="zh-CN" b="0" i="0" dirty="0">
                <a:solidFill>
                  <a:srgbClr val="333333"/>
                </a:solidFill>
                <a:effectLst/>
                <a:latin typeface="Arial" panose="020B0604020202020204" pitchFamily="34" charset="0"/>
              </a:rPr>
              <a:t>USB</a:t>
            </a:r>
            <a:r>
              <a:rPr lang="zh-CN" altLang="en-US" b="0" i="0" dirty="0">
                <a:solidFill>
                  <a:srgbClr val="333333"/>
                </a:solidFill>
                <a:effectLst/>
                <a:latin typeface="Arial" panose="020B0604020202020204" pitchFamily="34" charset="0"/>
              </a:rPr>
              <a:t>接口都是这种形状，而嵌入式板的不能直接连接所以需要用能连接该</a:t>
            </a:r>
            <a:r>
              <a:rPr lang="en-US" altLang="zh-CN" b="0" i="0" dirty="0">
                <a:solidFill>
                  <a:srgbClr val="333333"/>
                </a:solidFill>
                <a:effectLst/>
                <a:latin typeface="Arial" panose="020B0604020202020204" pitchFamily="34" charset="0"/>
              </a:rPr>
              <a:t>USB</a:t>
            </a:r>
            <a:r>
              <a:rPr lang="zh-CN" altLang="en-US" b="0" i="0" dirty="0">
                <a:solidFill>
                  <a:srgbClr val="333333"/>
                </a:solidFill>
                <a:effectLst/>
                <a:latin typeface="Arial" panose="020B0604020202020204" pitchFamily="34" charset="0"/>
              </a:rPr>
              <a:t>口的开放板作为中介。</a:t>
            </a:r>
            <a:r>
              <a:rPr lang="en-US" altLang="zh-CN" b="0" i="0" dirty="0">
                <a:solidFill>
                  <a:srgbClr val="333333"/>
                </a:solidFill>
                <a:effectLst/>
                <a:latin typeface="Arial" panose="020B0604020202020204" pitchFamily="34" charset="0"/>
              </a:rPr>
              <a:t>X</a:t>
            </a: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UART</a:t>
            </a:r>
            <a:r>
              <a:rPr lang="zh-CN" altLang="en-US" b="0" i="0" dirty="0">
                <a:solidFill>
                  <a:srgbClr val="333333"/>
                </a:solidFill>
                <a:effectLst/>
                <a:latin typeface="Arial" panose="020B0604020202020204" pitchFamily="34" charset="0"/>
              </a:rPr>
              <a:t>通用异步收发传输。</a:t>
            </a:r>
            <a:r>
              <a:rPr lang="zh-CN" altLang="en-US" dirty="0"/>
              <a:t>在国内外设计中，与激光雷达连接的案例有这三种，</a:t>
            </a:r>
            <a:r>
              <a:rPr lang="zh-CN" altLang="en-US" b="0" i="0" dirty="0">
                <a:solidFill>
                  <a:srgbClr val="333333"/>
                </a:solidFill>
                <a:effectLst/>
                <a:latin typeface="Arial" panose="020B0604020202020204" pitchFamily="34" charset="0"/>
              </a:rPr>
              <a:t>由于嵌入式板的</a:t>
            </a:r>
            <a:r>
              <a:rPr lang="en-US" altLang="zh-CN" b="0" i="0" dirty="0">
                <a:solidFill>
                  <a:srgbClr val="333333"/>
                </a:solidFill>
                <a:effectLst/>
                <a:latin typeface="Arial" panose="020B0604020202020204" pitchFamily="34" charset="0"/>
              </a:rPr>
              <a:t>USB</a:t>
            </a:r>
            <a:r>
              <a:rPr lang="zh-CN" altLang="en-US" b="0" i="0" dirty="0">
                <a:solidFill>
                  <a:srgbClr val="333333"/>
                </a:solidFill>
                <a:effectLst/>
                <a:latin typeface="Arial" panose="020B0604020202020204" pitchFamily="34" charset="0"/>
              </a:rPr>
              <a:t>接口不能连接</a:t>
            </a:r>
            <a:r>
              <a:rPr lang="en-US" altLang="zh-CN" b="0" i="0" dirty="0">
                <a:solidFill>
                  <a:srgbClr val="333333"/>
                </a:solidFill>
                <a:effectLst/>
                <a:latin typeface="Arial" panose="020B0604020202020204" pitchFamily="34" charset="0"/>
              </a:rPr>
              <a:t>USB</a:t>
            </a:r>
            <a:r>
              <a:rPr lang="zh-CN" altLang="en-US" b="0" i="0" dirty="0">
                <a:solidFill>
                  <a:srgbClr val="333333"/>
                </a:solidFill>
                <a:effectLst/>
                <a:latin typeface="Arial" panose="020B0604020202020204" pitchFamily="34" charset="0"/>
              </a:rPr>
              <a:t>线的公口，因此</a:t>
            </a:r>
            <a:r>
              <a:rPr lang="zh-CN" altLang="en-US" dirty="0"/>
              <a:t>前面外用</a:t>
            </a:r>
            <a:r>
              <a:rPr lang="en-US" altLang="zh-CN" dirty="0" err="1"/>
              <a:t>USBHost</a:t>
            </a:r>
            <a:r>
              <a:rPr lang="zh-CN" altLang="en-US" dirty="0"/>
              <a:t>来作为嵌入式和激光雷达交换数据的的中介。而树莓派可以直连。选择</a:t>
            </a:r>
            <a:r>
              <a:rPr lang="en-US" altLang="zh-CN" dirty="0"/>
              <a:t>USB</a:t>
            </a:r>
            <a:r>
              <a:rPr lang="zh-CN" altLang="en-US" dirty="0"/>
              <a:t>是</a:t>
            </a:r>
            <a:r>
              <a:rPr lang="en-US" altLang="zh-CN" dirty="0"/>
              <a:t>USB</a:t>
            </a:r>
            <a:r>
              <a:rPr lang="zh-CN" altLang="en-US" dirty="0"/>
              <a:t>设备广泛应用，并且</a:t>
            </a:r>
            <a:r>
              <a:rPr lang="en-US" altLang="zh-CN" dirty="0"/>
              <a:t>USB</a:t>
            </a:r>
            <a:r>
              <a:rPr lang="zh-CN" altLang="en-US" dirty="0"/>
              <a:t>比以太网线缆速度快。</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3</a:t>
            </a:fld>
            <a:endParaRPr lang="zh-CN" altLang="en-US"/>
          </a:p>
        </p:txBody>
      </p:sp>
    </p:spTree>
    <p:extLst>
      <p:ext uri="{BB962C8B-B14F-4D97-AF65-F5344CB8AC3E}">
        <p14:creationId xmlns:p14="http://schemas.microsoft.com/office/powerpoint/2010/main" val="134347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X</a:t>
            </a:r>
            <a:r>
              <a:rPr lang="zh-CN" altLang="en-US" dirty="0"/>
              <a:t>这是我的设计结构激光雷达通过</a:t>
            </a:r>
            <a:r>
              <a:rPr lang="en-US" altLang="zh-CN" dirty="0"/>
              <a:t>USB</a:t>
            </a:r>
            <a:r>
              <a:rPr lang="zh-CN" altLang="en-US" dirty="0"/>
              <a:t>和</a:t>
            </a:r>
            <a:r>
              <a:rPr lang="en-US" altLang="zh-CN" dirty="0"/>
              <a:t>IoT</a:t>
            </a:r>
            <a:r>
              <a:rPr lang="zh-CN" altLang="en-US" dirty="0"/>
              <a:t>嵌入式开发板进行通信，</a:t>
            </a:r>
            <a:r>
              <a:rPr lang="en-US" altLang="zh-CN" dirty="0"/>
              <a:t>IoT</a:t>
            </a:r>
            <a:r>
              <a:rPr lang="zh-CN" altLang="en-US" dirty="0"/>
              <a:t>嵌入式卡饭通过自带的无线通信模块和</a:t>
            </a:r>
            <a:r>
              <a:rPr lang="en-US" altLang="zh-CN" dirty="0"/>
              <a:t>PC</a:t>
            </a:r>
            <a:r>
              <a:rPr lang="zh-CN" altLang="en-US" dirty="0"/>
              <a:t>通信。这样就实现的激光雷达</a:t>
            </a:r>
            <a:r>
              <a:rPr lang="en-US" altLang="zh-CN" dirty="0"/>
              <a:t>IoT</a:t>
            </a:r>
            <a:r>
              <a:rPr lang="zh-CN" altLang="en-US" dirty="0"/>
              <a:t>设计</a:t>
            </a:r>
            <a:r>
              <a:rPr lang="en-US" altLang="zh-CN" b="0" i="0" dirty="0">
                <a:solidFill>
                  <a:srgbClr val="333333"/>
                </a:solidFill>
                <a:effectLst/>
                <a:latin typeface="Arial" panose="020B0604020202020204" pitchFamily="34" charset="0"/>
              </a:rPr>
              <a:t>X</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zh-CN" altLang="en-US" dirty="0"/>
              <a:t>，它由</a:t>
            </a:r>
            <a:r>
              <a:rPr lang="en-US" altLang="zh-CN" dirty="0"/>
              <a:t>4</a:t>
            </a:r>
            <a:r>
              <a:rPr lang="zh-CN" altLang="en-US" dirty="0"/>
              <a:t>个部分组成，电源、</a:t>
            </a:r>
            <a:r>
              <a:rPr lang="en-US" altLang="zh-CN" dirty="0"/>
              <a:t>2D</a:t>
            </a:r>
            <a:r>
              <a:rPr lang="zh-CN" altLang="en-US" dirty="0"/>
              <a:t>雷达、</a:t>
            </a:r>
            <a:r>
              <a:rPr lang="en-US" altLang="zh-CN" dirty="0" err="1"/>
              <a:t>Iot</a:t>
            </a:r>
            <a:r>
              <a:rPr lang="zh-CN" altLang="en-US" dirty="0"/>
              <a:t>嵌入式开发板以及接线。将原本和</a:t>
            </a:r>
            <a:r>
              <a:rPr lang="en-US" altLang="zh-CN" dirty="0"/>
              <a:t>PC</a:t>
            </a:r>
            <a:r>
              <a:rPr lang="zh-CN" altLang="en-US" dirty="0"/>
              <a:t>相连接的激光雷达改为和</a:t>
            </a:r>
            <a:r>
              <a:rPr lang="en-US" altLang="zh-CN" dirty="0"/>
              <a:t>IoT</a:t>
            </a:r>
            <a:r>
              <a:rPr lang="zh-CN" altLang="en-US" dirty="0"/>
              <a:t>嵌入式开发板连接，而</a:t>
            </a:r>
            <a:r>
              <a:rPr lang="en-US" altLang="zh-CN" dirty="0"/>
              <a:t>IoT</a:t>
            </a:r>
            <a:r>
              <a:rPr lang="zh-CN" altLang="en-US" dirty="0"/>
              <a:t>嵌入式开发板将</a:t>
            </a:r>
            <a:r>
              <a:rPr lang="en-US" altLang="zh-CN" dirty="0"/>
              <a:t>2D</a:t>
            </a:r>
            <a:r>
              <a:rPr lang="zh-CN" altLang="en-US" dirty="0"/>
              <a:t>激光雷达的数据通过本身的</a:t>
            </a:r>
            <a:r>
              <a:rPr lang="en-US" altLang="zh-CN" dirty="0" err="1"/>
              <a:t>WiFi</a:t>
            </a:r>
            <a:r>
              <a:rPr lang="zh-CN" altLang="en-US" dirty="0"/>
              <a:t>模块传输出去。选择</a:t>
            </a:r>
            <a:r>
              <a:rPr lang="en-US" altLang="zh-CN" dirty="0"/>
              <a:t>USB</a:t>
            </a:r>
            <a:r>
              <a:rPr lang="zh-CN" altLang="en-US" dirty="0"/>
              <a:t>是一般的</a:t>
            </a:r>
            <a:r>
              <a:rPr lang="en-US" altLang="zh-CN" dirty="0"/>
              <a:t>USB</a:t>
            </a:r>
            <a:r>
              <a:rPr lang="zh-CN" altLang="en-US" dirty="0"/>
              <a:t>比以太网快。</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树莓派功率最低</a:t>
            </a:r>
            <a:r>
              <a:rPr lang="en-US" altLang="zh-CN" sz="1800" kern="100" dirty="0">
                <a:effectLst/>
                <a:latin typeface="Times New Roman" panose="02020603050405020304" pitchFamily="18" charset="0"/>
                <a:ea typeface="宋体" panose="02010600030101010101" pitchFamily="2" charset="-122"/>
              </a:rPr>
              <a:t>Raspberry Pi Model 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的自身功耗是</a:t>
            </a:r>
            <a:r>
              <a:rPr lang="en-US" altLang="zh-CN" sz="1800" kern="100" dirty="0">
                <a:effectLst/>
                <a:latin typeface="Times New Roman" panose="02020603050405020304" pitchFamily="18" charset="0"/>
                <a:ea typeface="宋体" panose="02010600030101010101" pitchFamily="2" charset="-122"/>
              </a:rPr>
              <a:t>1.5W</a:t>
            </a:r>
            <a:r>
              <a:rPr lang="zh-CN" altLang="en-US" sz="1800" kern="100" dirty="0">
                <a:effectLst/>
                <a:latin typeface="Times New Roman" panose="02020603050405020304" pitchFamily="18" charset="0"/>
                <a:ea typeface="宋体" panose="02010600030101010101" pitchFamily="2" charset="-122"/>
              </a:rPr>
              <a:t>，嵌入式板比较高是</a:t>
            </a:r>
            <a:r>
              <a:rPr lang="en-US" altLang="zh-CN" sz="1800" kern="100" dirty="0">
                <a:effectLst/>
                <a:latin typeface="Times New Roman" panose="02020603050405020304" pitchFamily="18" charset="0"/>
                <a:ea typeface="宋体" panose="02010600030101010101" pitchFamily="2" charset="-122"/>
              </a:rPr>
              <a:t>0.</a:t>
            </a:r>
            <a:r>
              <a:rPr lang="zh-CN" altLang="en-US" sz="1800" kern="100" dirty="0">
                <a:effectLst/>
                <a:latin typeface="Times New Roman" panose="02020603050405020304" pitchFamily="18" charset="0"/>
                <a:ea typeface="宋体" panose="02010600030101010101" pitchFamily="2" charset="-122"/>
              </a:rPr>
              <a:t>几</a:t>
            </a:r>
            <a:r>
              <a:rPr lang="en-US" altLang="zh-CN" sz="1800" kern="100" dirty="0">
                <a:effectLst/>
                <a:latin typeface="Times New Roman" panose="02020603050405020304" pitchFamily="18" charset="0"/>
                <a:ea typeface="宋体" panose="02010600030101010101" pitchFamily="2" charset="-122"/>
              </a:rPr>
              <a:t>W</a:t>
            </a:r>
            <a:endParaRPr lang="zh-CN" altLang="en-US" dirty="0"/>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extLst>
      <p:ext uri="{BB962C8B-B14F-4D97-AF65-F5344CB8AC3E}">
        <p14:creationId xmlns:p14="http://schemas.microsoft.com/office/powerpoint/2010/main" val="4053179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直接说选择要点。</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树莓派功率最低</a:t>
            </a:r>
            <a:r>
              <a:rPr lang="en-US" altLang="zh-CN" sz="1200" kern="100" dirty="0">
                <a:effectLst/>
                <a:latin typeface="Times New Roman" panose="02020603050405020304" pitchFamily="18" charset="0"/>
                <a:ea typeface="宋体" panose="02010600030101010101" pitchFamily="2" charset="-122"/>
              </a:rPr>
              <a:t>Raspberry Pi Model A</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的自身功耗是</a:t>
            </a:r>
            <a:r>
              <a:rPr lang="en-US" altLang="zh-CN" sz="1200" kern="100" dirty="0">
                <a:effectLst/>
                <a:latin typeface="Times New Roman" panose="02020603050405020304" pitchFamily="18" charset="0"/>
                <a:ea typeface="宋体" panose="02010600030101010101" pitchFamily="2" charset="-122"/>
              </a:rPr>
              <a:t>1.5W</a:t>
            </a:r>
            <a:r>
              <a:rPr lang="zh-CN" altLang="en-US" sz="1200" kern="100" dirty="0">
                <a:effectLst/>
                <a:latin typeface="Times New Roman" panose="02020603050405020304" pitchFamily="18" charset="0"/>
                <a:ea typeface="宋体" panose="02010600030101010101" pitchFamily="2" charset="-122"/>
              </a:rPr>
              <a:t>，嵌入式板比较高是</a:t>
            </a:r>
            <a:r>
              <a:rPr lang="en-US" altLang="zh-CN" sz="1200" kern="100" dirty="0">
                <a:effectLst/>
                <a:latin typeface="Times New Roman" panose="02020603050405020304" pitchFamily="18" charset="0"/>
                <a:ea typeface="宋体" panose="02010600030101010101" pitchFamily="2" charset="-122"/>
              </a:rPr>
              <a:t>0.</a:t>
            </a:r>
            <a:r>
              <a:rPr lang="zh-CN" altLang="en-US" sz="1200" kern="100" dirty="0">
                <a:effectLst/>
                <a:latin typeface="Times New Roman" panose="02020603050405020304" pitchFamily="18" charset="0"/>
                <a:ea typeface="宋体" panose="02010600030101010101" pitchFamily="2" charset="-122"/>
              </a:rPr>
              <a:t>几</a:t>
            </a:r>
            <a:r>
              <a:rPr lang="en-US" altLang="zh-CN" sz="1200" kern="100" dirty="0">
                <a:effectLst/>
                <a:latin typeface="Times New Roman" panose="02020603050405020304" pitchFamily="18" charset="0"/>
                <a:ea typeface="宋体" panose="02010600030101010101" pitchFamily="2" charset="-122"/>
              </a:rPr>
              <a:t>W</a:t>
            </a:r>
            <a:endParaRPr lang="zh-CN" altLang="en-US" dirty="0"/>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extLst>
      <p:ext uri="{BB962C8B-B14F-4D97-AF65-F5344CB8AC3E}">
        <p14:creationId xmlns:p14="http://schemas.microsoft.com/office/powerpoint/2010/main" val="32196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最大放电电流</a:t>
            </a:r>
            <a:r>
              <a:rPr lang="en-US" altLang="zh-CN" dirty="0"/>
              <a:t>1.5A</a:t>
            </a:r>
            <a:endParaRPr lang="zh-CN" altLang="en-US" dirty="0"/>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extLst>
      <p:ext uri="{BB962C8B-B14F-4D97-AF65-F5344CB8AC3E}">
        <p14:creationId xmlns:p14="http://schemas.microsoft.com/office/powerpoint/2010/main" val="86935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IoT</a:t>
            </a:r>
            <a:r>
              <a:rPr lang="zh-CN" altLang="en-US" dirty="0"/>
              <a:t>嵌入式开发板在这里的的主要功能是作为激光雷达和计算机通信的数据搬运工。</a:t>
            </a:r>
            <a:r>
              <a:rPr lang="en-US" altLang="zh-CN" dirty="0"/>
              <a:t>IoT</a:t>
            </a:r>
            <a:r>
              <a:rPr lang="zh-CN" altLang="en-US" dirty="0"/>
              <a:t>嵌入式开发板的</a:t>
            </a:r>
            <a:r>
              <a:rPr lang="en-US" altLang="zh-CN" dirty="0"/>
              <a:t>USB</a:t>
            </a:r>
            <a:r>
              <a:rPr lang="zh-CN" altLang="en-US" dirty="0"/>
              <a:t>驱动负责和激光雷达通信，</a:t>
            </a:r>
            <a:r>
              <a:rPr lang="en-US" altLang="zh-CN" dirty="0" err="1"/>
              <a:t>WiFi</a:t>
            </a:r>
            <a:r>
              <a:rPr lang="zh-CN" altLang="en-US" dirty="0"/>
              <a:t>则和个人计算机通信</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7</a:t>
            </a:fld>
            <a:endParaRPr lang="zh-CN" altLang="en-US"/>
          </a:p>
        </p:txBody>
      </p:sp>
    </p:spTree>
    <p:extLst>
      <p:ext uri="{BB962C8B-B14F-4D97-AF65-F5344CB8AC3E}">
        <p14:creationId xmlns:p14="http://schemas.microsoft.com/office/powerpoint/2010/main" val="751539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USB</a:t>
            </a:r>
            <a:r>
              <a:rPr lang="zh-CN" altLang="en-US" dirty="0"/>
              <a:t>程序根据原理进行编写</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8</a:t>
            </a:fld>
            <a:endParaRPr lang="zh-CN" altLang="en-US"/>
          </a:p>
        </p:txBody>
      </p:sp>
    </p:spTree>
    <p:extLst>
      <p:ext uri="{BB962C8B-B14F-4D97-AF65-F5344CB8AC3E}">
        <p14:creationId xmlns:p14="http://schemas.microsoft.com/office/powerpoint/2010/main" val="274876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USB</a:t>
            </a:r>
            <a:r>
              <a:rPr lang="zh-CN" altLang="en-US" dirty="0"/>
              <a:t>程序根据基本原理进行编写。使用</a:t>
            </a:r>
            <a:r>
              <a:rPr lang="en-US" altLang="zh-CN" dirty="0"/>
              <a:t>USB</a:t>
            </a:r>
            <a:r>
              <a:rPr lang="zh-CN" altLang="en-US" dirty="0"/>
              <a:t>需要驱动，驱动需要连接设备的描述符，描述符</a:t>
            </a:r>
            <a:r>
              <a:rPr lang="en-US" altLang="zh-CN" dirty="0"/>
              <a:t>USB</a:t>
            </a:r>
            <a:r>
              <a:rPr lang="zh-CN" altLang="en-US" dirty="0"/>
              <a:t>版本号，传输速率定义了连接设备包括数据包长度，端点，以及是哪一种类型设备，是游戏机是</a:t>
            </a:r>
            <a:r>
              <a:rPr lang="en-US" altLang="zh-CN" dirty="0"/>
              <a:t>U</a:t>
            </a:r>
            <a:r>
              <a:rPr lang="zh-CN" altLang="en-US" dirty="0"/>
              <a:t>盘还是其他设备。</a:t>
            </a:r>
            <a:r>
              <a:rPr lang="en-US" altLang="zh-CN" dirty="0"/>
              <a:t>USB</a:t>
            </a:r>
            <a:r>
              <a:rPr lang="zh-CN" altLang="en-US" dirty="0"/>
              <a:t>包结构，</a:t>
            </a:r>
          </a:p>
        </p:txBody>
      </p:sp>
      <p:sp>
        <p:nvSpPr>
          <p:cNvPr id="4" name="灯片编号占位符 3"/>
          <p:cNvSpPr>
            <a:spLocks noGrp="1"/>
          </p:cNvSpPr>
          <p:nvPr>
            <p:ph type="sldNum" sz="quarter" idx="5"/>
          </p:nvPr>
        </p:nvSpPr>
        <p:spPr/>
        <p:txBody>
          <a:bodyPr/>
          <a:lstStyle/>
          <a:p>
            <a:fld id="{1A0BB2DB-A29D-4CAD-A534-6624A81BD23D}" type="slidenum">
              <a:rPr lang="zh-CN" altLang="en-US" smtClean="0"/>
              <a:t>9</a:t>
            </a:fld>
            <a:endParaRPr lang="zh-CN" altLang="en-US"/>
          </a:p>
        </p:txBody>
      </p:sp>
    </p:spTree>
    <p:extLst>
      <p:ext uri="{BB962C8B-B14F-4D97-AF65-F5344CB8AC3E}">
        <p14:creationId xmlns:p14="http://schemas.microsoft.com/office/powerpoint/2010/main" val="153482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8B9AE-563E-934D-C368-719A23171451}"/>
              </a:ext>
            </a:extLst>
          </p:cNvPr>
          <p:cNvSpPr>
            <a:spLocks noGrp="1"/>
          </p:cNvSpPr>
          <p:nvPr>
            <p:ph type="ctrTitle"/>
          </p:nvPr>
        </p:nvSpPr>
        <p:spPr>
          <a:xfrm>
            <a:off x="1524000" y="1122363"/>
            <a:ext cx="9144000" cy="2387600"/>
          </a:xfrm>
        </p:spPr>
        <p:txBody>
          <a:bodyPr anchor="b"/>
          <a:lstStyle>
            <a:lvl1pPr algn="ctr">
              <a:defRPr sz="5999"/>
            </a:lvl1pPr>
          </a:lstStyle>
          <a:p>
            <a:r>
              <a:rPr lang="zh-CN" altLang="en-US"/>
              <a:t>单击此处编辑母版标题样式</a:t>
            </a:r>
          </a:p>
        </p:txBody>
      </p:sp>
      <p:sp>
        <p:nvSpPr>
          <p:cNvPr id="3" name="副标题 2">
            <a:extLst>
              <a:ext uri="{FF2B5EF4-FFF2-40B4-BE49-F238E27FC236}">
                <a16:creationId xmlns:a16="http://schemas.microsoft.com/office/drawing/2014/main" id="{14B5EAC3-713F-828A-7FDB-264A5B680C3C}"/>
              </a:ext>
            </a:extLst>
          </p:cNvPr>
          <p:cNvSpPr>
            <a:spLocks noGrp="1"/>
          </p:cNvSpPr>
          <p:nvPr>
            <p:ph type="subTitle" idx="1"/>
          </p:nvPr>
        </p:nvSpPr>
        <p:spPr>
          <a:xfrm>
            <a:off x="1524000" y="3602039"/>
            <a:ext cx="9144000" cy="1655762"/>
          </a:xfrm>
        </p:spPr>
        <p:txBody>
          <a:bodyPr/>
          <a:lstStyle>
            <a:lvl1pPr marL="0" indent="0" algn="ctr">
              <a:buNone/>
              <a:defRPr sz="2400"/>
            </a:lvl1pPr>
            <a:lvl2pPr marL="457179" indent="0" algn="ctr">
              <a:buNone/>
              <a:defRPr sz="2000"/>
            </a:lvl2pPr>
            <a:lvl3pPr marL="914356" indent="0" algn="ctr">
              <a:buNone/>
              <a:defRPr sz="1799"/>
            </a:lvl3pPr>
            <a:lvl4pPr marL="1371535" indent="0" algn="ctr">
              <a:buNone/>
              <a:defRPr sz="1600"/>
            </a:lvl4pPr>
            <a:lvl5pPr marL="1828713" indent="0" algn="ctr">
              <a:buNone/>
              <a:defRPr sz="1600"/>
            </a:lvl5pPr>
            <a:lvl6pPr marL="2285891" indent="0" algn="ctr">
              <a:buNone/>
              <a:defRPr sz="1600"/>
            </a:lvl6pPr>
            <a:lvl7pPr marL="2743069" indent="0" algn="ctr">
              <a:buNone/>
              <a:defRPr sz="1600"/>
            </a:lvl7pPr>
            <a:lvl8pPr marL="3200248" indent="0" algn="ctr">
              <a:buNone/>
              <a:defRPr sz="1600"/>
            </a:lvl8pPr>
            <a:lvl9pPr marL="3657425"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4BEEB1-48FA-3947-E693-C06DE3B65151}"/>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DEEA5E3D-9AF5-0F36-48FC-628C65C22D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E80845-5E1E-7AC0-4CFB-5E918E055A11}"/>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42666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D4F5D-5AC6-C204-02C8-E99F1A8C0E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6E875BA-82C7-3B1E-A18F-ECE3598604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74DC5B-5024-06B6-4A8B-8D5D055A7EC1}"/>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46DAB99E-06C8-6CBB-EDC5-32EEFCACA7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30AD5D-D870-6449-60C4-82B6E8632CBC}"/>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330593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B9FF1F-B0E0-20AD-4312-EA12F34964CD}"/>
              </a:ext>
            </a:extLst>
          </p:cNvPr>
          <p:cNvSpPr>
            <a:spLocks noGrp="1"/>
          </p:cNvSpPr>
          <p:nvPr>
            <p:ph type="title" orient="vert"/>
          </p:nvPr>
        </p:nvSpPr>
        <p:spPr>
          <a:xfrm>
            <a:off x="8724900" y="365127"/>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9F19F2-38C1-2ECD-DA9F-5073D77E15F5}"/>
              </a:ext>
            </a:extLst>
          </p:cNvPr>
          <p:cNvSpPr>
            <a:spLocks noGrp="1"/>
          </p:cNvSpPr>
          <p:nvPr>
            <p:ph type="body" orient="vert" idx="1"/>
          </p:nvPr>
        </p:nvSpPr>
        <p:spPr>
          <a:xfrm>
            <a:off x="838201" y="365127"/>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29DFE2-F5CE-E0B6-F704-E589AAAA8D57}"/>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666DDF2C-687D-D67B-92CD-072BDD7ACE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0D753-1381-F9BE-9075-D3A248056F1C}"/>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1483086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16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735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B487AD2-835F-48FD-A024-51972EAB93FC}"/>
              </a:ext>
            </a:extLst>
          </p:cNvPr>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a:extLst>
              <a:ext uri="{FF2B5EF4-FFF2-40B4-BE49-F238E27FC236}">
                <a16:creationId xmlns:a16="http://schemas.microsoft.com/office/drawing/2014/main" id="{99ABDB46-8135-4C61-B3C4-F49D28D3E3C3}"/>
              </a:ext>
            </a:extLst>
          </p:cNvPr>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9" name="矩形 8">
            <a:extLst>
              <a:ext uri="{FF2B5EF4-FFF2-40B4-BE49-F238E27FC236}">
                <a16:creationId xmlns:a16="http://schemas.microsoft.com/office/drawing/2014/main" id="{150B3024-9E90-4A94-B10D-1E2E1D63F0BA}"/>
              </a:ext>
            </a:extLst>
          </p:cNvPr>
          <p:cNvSpPr/>
          <p:nvPr userDrawn="1"/>
        </p:nvSpPr>
        <p:spPr>
          <a:xfrm>
            <a:off x="-20319"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BC9CA475-C361-499D-96E4-C64E19C2B635}"/>
              </a:ext>
            </a:extLst>
          </p:cNvPr>
          <p:cNvSpPr/>
          <p:nvPr userDrawn="1"/>
        </p:nvSpPr>
        <p:spPr>
          <a:xfrm>
            <a:off x="1117602"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Tree>
    <p:extLst>
      <p:ext uri="{BB962C8B-B14F-4D97-AF65-F5344CB8AC3E}">
        <p14:creationId xmlns:p14="http://schemas.microsoft.com/office/powerpoint/2010/main" val="302126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a:extLst>
              <a:ext uri="{FF2B5EF4-FFF2-40B4-BE49-F238E27FC236}">
                <a16:creationId xmlns:a16="http://schemas.microsoft.com/office/drawing/2014/main" id="{D8AFA0EF-8C2D-4BEB-8287-B62553973C71}"/>
              </a:ext>
            </a:extLst>
          </p:cNvPr>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sz="1874" dirty="0"/>
          </a:p>
        </p:txBody>
      </p:sp>
      <p:sp>
        <p:nvSpPr>
          <p:cNvPr id="8" name="PA-矩形 18">
            <a:extLst>
              <a:ext uri="{FF2B5EF4-FFF2-40B4-BE49-F238E27FC236}">
                <a16:creationId xmlns:a16="http://schemas.microsoft.com/office/drawing/2014/main" id="{5C610EE6-9D60-4A4C-9FEE-15F7A33EB4BE}"/>
              </a:ext>
            </a:extLst>
          </p:cNvPr>
          <p:cNvSpPr/>
          <p:nvPr userDrawn="1">
            <p:custDataLst>
              <p:tags r:id="rId1"/>
            </p:custDataLst>
          </p:nvPr>
        </p:nvSpPr>
        <p:spPr>
          <a:xfrm>
            <a:off x="228299" y="1305046"/>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74"/>
          </a:p>
        </p:txBody>
      </p:sp>
      <p:sp>
        <p:nvSpPr>
          <p:cNvPr id="17" name="图片占位符 16">
            <a:extLst>
              <a:ext uri="{FF2B5EF4-FFF2-40B4-BE49-F238E27FC236}">
                <a16:creationId xmlns:a16="http://schemas.microsoft.com/office/drawing/2014/main" id="{44156B6D-652D-4828-9875-5C2C804CC38A}"/>
              </a:ext>
            </a:extLst>
          </p:cNvPr>
          <p:cNvSpPr>
            <a:spLocks noGrp="1"/>
          </p:cNvSpPr>
          <p:nvPr>
            <p:ph type="pic" sz="quarter" idx="10"/>
          </p:nvPr>
        </p:nvSpPr>
        <p:spPr>
          <a:xfrm>
            <a:off x="1023939" y="1036638"/>
            <a:ext cx="4070350" cy="4830762"/>
          </a:xfrm>
        </p:spPr>
        <p:txBody>
          <a:bodyPr/>
          <a:lstStyle/>
          <a:p>
            <a:endParaRPr lang="zh-CN" altLang="en-US" dirty="0"/>
          </a:p>
        </p:txBody>
      </p:sp>
    </p:spTree>
    <p:extLst>
      <p:ext uri="{BB962C8B-B14F-4D97-AF65-F5344CB8AC3E}">
        <p14:creationId xmlns:p14="http://schemas.microsoft.com/office/powerpoint/2010/main" val="28247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DA884D9B-D9F3-40B6-A5F9-34850842F4BE}"/>
              </a:ext>
            </a:extLst>
          </p:cNvPr>
          <p:cNvCxnSpPr>
            <a:cxnSpLocks/>
          </p:cNvCxnSpPr>
          <p:nvPr userDrawn="1"/>
        </p:nvCxnSpPr>
        <p:spPr>
          <a:xfrm>
            <a:off x="619434"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CB5F1A-9A40-40FF-9D0A-164B3C63F11E}"/>
              </a:ext>
            </a:extLst>
          </p:cNvPr>
          <p:cNvGrpSpPr>
            <a:grpSpLocks noChangeAspect="1"/>
          </p:cNvGrpSpPr>
          <p:nvPr userDrawn="1">
            <p:custDataLst>
              <p:tags r:id="rId1"/>
            </p:custDataLst>
          </p:nvPr>
        </p:nvGrpSpPr>
        <p:grpSpPr>
          <a:xfrm>
            <a:off x="9218824" y="617928"/>
            <a:ext cx="2300077" cy="624170"/>
            <a:chOff x="2647449" y="2492374"/>
            <a:chExt cx="6897103" cy="1871663"/>
          </a:xfrm>
        </p:grpSpPr>
        <p:sp>
          <p:nvSpPr>
            <p:cNvPr id="11" name="íšľíḑe">
              <a:extLst>
                <a:ext uri="{FF2B5EF4-FFF2-40B4-BE49-F238E27FC236}">
                  <a16:creationId xmlns:a16="http://schemas.microsoft.com/office/drawing/2014/main" id="{5851F628-96A4-4534-BEA5-68533FA2494F}"/>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12" name="íṧlíḓê">
              <a:extLst>
                <a:ext uri="{FF2B5EF4-FFF2-40B4-BE49-F238E27FC236}">
                  <a16:creationId xmlns:a16="http://schemas.microsoft.com/office/drawing/2014/main" id="{87963087-F12A-4FE1-89E2-143875158355}"/>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13" name="îṩḻïḓé">
              <a:extLst>
                <a:ext uri="{FF2B5EF4-FFF2-40B4-BE49-F238E27FC236}">
                  <a16:creationId xmlns:a16="http://schemas.microsoft.com/office/drawing/2014/main" id="{B8E6C4D9-5716-4E44-A956-B034FF2ACAFC}"/>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grpSp>
      <p:sp>
        <p:nvSpPr>
          <p:cNvPr id="21" name="标题 20">
            <a:extLst>
              <a:ext uri="{FF2B5EF4-FFF2-40B4-BE49-F238E27FC236}">
                <a16:creationId xmlns:a16="http://schemas.microsoft.com/office/drawing/2014/main" id="{906D62F3-F700-40B9-8015-B16CB9347A3C}"/>
              </a:ext>
            </a:extLst>
          </p:cNvPr>
          <p:cNvSpPr>
            <a:spLocks noGrp="1"/>
          </p:cNvSpPr>
          <p:nvPr>
            <p:ph type="title"/>
          </p:nvPr>
        </p:nvSpPr>
        <p:spPr>
          <a:xfrm>
            <a:off x="481991" y="670551"/>
            <a:ext cx="8340997" cy="882720"/>
          </a:xfrm>
        </p:spPr>
        <p:txBody>
          <a:bodyPr>
            <a:normAutofit/>
          </a:bodyPr>
          <a:lstStyle>
            <a:lvl1pPr marL="0" algn="l" defTabSz="914356"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1230606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ABB81-E144-4D91-BC14-53D29403AEEF}"/>
              </a:ext>
            </a:extLst>
          </p:cNvPr>
          <p:cNvSpPr>
            <a:spLocks noGrp="1"/>
          </p:cNvSpPr>
          <p:nvPr>
            <p:ph type="title"/>
          </p:nvPr>
        </p:nvSpPr>
        <p:spPr>
          <a:xfrm>
            <a:off x="839789"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7541C6-7FD7-4C40-89D8-48AB586B9A6E}"/>
              </a:ext>
            </a:extLst>
          </p:cNvPr>
          <p:cNvSpPr>
            <a:spLocks noGrp="1"/>
          </p:cNvSpPr>
          <p:nvPr>
            <p:ph type="body" idx="1"/>
          </p:nvPr>
        </p:nvSpPr>
        <p:spPr>
          <a:xfrm>
            <a:off x="839790" y="1681163"/>
            <a:ext cx="5157787" cy="823912"/>
          </a:xfrm>
        </p:spPr>
        <p:txBody>
          <a:bodyPr anchor="b"/>
          <a:lstStyle>
            <a:lvl1pPr marL="0" indent="0">
              <a:buNone/>
              <a:defRPr sz="2400" b="1"/>
            </a:lvl1pPr>
            <a:lvl2pPr marL="457179" indent="0">
              <a:buNone/>
              <a:defRPr sz="2000" b="1"/>
            </a:lvl2pPr>
            <a:lvl3pPr marL="914356" indent="0">
              <a:buNone/>
              <a:defRPr sz="1799"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5"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9F4983-F87E-4226-8832-221D4A6E1596}"/>
              </a:ext>
            </a:extLst>
          </p:cNvPr>
          <p:cNvSpPr>
            <a:spLocks noGrp="1"/>
          </p:cNvSpPr>
          <p:nvPr>
            <p:ph sz="half" idx="2"/>
          </p:nvPr>
        </p:nvSpPr>
        <p:spPr>
          <a:xfrm>
            <a:off x="839790"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DBE7D8-224E-4DC6-A298-C7EE305E4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79" indent="0">
              <a:buNone/>
              <a:defRPr sz="2000" b="1"/>
            </a:lvl2pPr>
            <a:lvl3pPr marL="914356" indent="0">
              <a:buNone/>
              <a:defRPr sz="1799"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5"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219FDB-C921-497E-BE53-73ED9A0896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FEA821-58DA-4C23-B07E-65F1B096F7FD}"/>
              </a:ext>
            </a:extLst>
          </p:cNvPr>
          <p:cNvSpPr>
            <a:spLocks noGrp="1"/>
          </p:cNvSpPr>
          <p:nvPr>
            <p:ph type="dt" sz="half" idx="10"/>
          </p:nvPr>
        </p:nvSpPr>
        <p:spPr/>
        <p:txBody>
          <a:bodyPr/>
          <a:lstStyle/>
          <a:p>
            <a:fld id="{BCD0A6BC-0899-4D80-8A1E-DCD329887E22}" type="datetime1">
              <a:rPr lang="zh-CN" altLang="en-US" smtClean="0"/>
              <a:t>2022/5/24</a:t>
            </a:fld>
            <a:endParaRPr lang="zh-CN" altLang="en-US"/>
          </a:p>
        </p:txBody>
      </p:sp>
      <p:sp>
        <p:nvSpPr>
          <p:cNvPr id="8" name="页脚占位符 7">
            <a:extLst>
              <a:ext uri="{FF2B5EF4-FFF2-40B4-BE49-F238E27FC236}">
                <a16:creationId xmlns:a16="http://schemas.microsoft.com/office/drawing/2014/main" id="{CB964F5C-A5BD-4F62-AFD0-1516B09912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8B4A1F-F1B6-41B3-8B50-6F77FE08E48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479313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B7ED-AF41-4CC0-AE5E-DE36FD20CD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C61D56-C285-4D7E-A3E4-7C2178494A98}"/>
              </a:ext>
            </a:extLst>
          </p:cNvPr>
          <p:cNvSpPr>
            <a:spLocks noGrp="1"/>
          </p:cNvSpPr>
          <p:nvPr>
            <p:ph type="dt" sz="half" idx="10"/>
          </p:nvPr>
        </p:nvSpPr>
        <p:spPr/>
        <p:txBody>
          <a:bodyPr/>
          <a:lstStyle/>
          <a:p>
            <a:fld id="{CEAC0B63-345B-4ECE-96D4-95892A61F48D}" type="datetime1">
              <a:rPr lang="zh-CN" altLang="en-US" smtClean="0"/>
              <a:t>2022/5/24</a:t>
            </a:fld>
            <a:endParaRPr lang="zh-CN" altLang="en-US"/>
          </a:p>
        </p:txBody>
      </p:sp>
      <p:sp>
        <p:nvSpPr>
          <p:cNvPr id="4" name="页脚占位符 3">
            <a:extLst>
              <a:ext uri="{FF2B5EF4-FFF2-40B4-BE49-F238E27FC236}">
                <a16:creationId xmlns:a16="http://schemas.microsoft.com/office/drawing/2014/main" id="{2817DF7A-23AB-41CF-81F0-1971B678BC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EC46DA-0A14-4444-85F2-96826312E24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2826571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BA081FB-A047-417E-A4C2-24115C82AFEB}"/>
              </a:ext>
            </a:extLst>
          </p:cNvPr>
          <p:cNvSpPr/>
          <p:nvPr userDrawn="1"/>
        </p:nvSpPr>
        <p:spPr>
          <a:xfrm>
            <a:off x="205323" y="152402"/>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6" name="矩形 5">
            <a:extLst>
              <a:ext uri="{FF2B5EF4-FFF2-40B4-BE49-F238E27FC236}">
                <a16:creationId xmlns:a16="http://schemas.microsoft.com/office/drawing/2014/main" id="{0F346A01-B083-420E-B9E7-28B3219EF309}"/>
              </a:ext>
            </a:extLst>
          </p:cNvPr>
          <p:cNvSpPr/>
          <p:nvPr userDrawn="1"/>
        </p:nvSpPr>
        <p:spPr>
          <a:xfrm>
            <a:off x="169763"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8CB1E7-446E-448E-8796-33F91123DD14}"/>
              </a:ext>
            </a:extLst>
          </p:cNvPr>
          <p:cNvGrpSpPr>
            <a:grpSpLocks noChangeAspect="1"/>
          </p:cNvGrpSpPr>
          <p:nvPr userDrawn="1">
            <p:custDataLst>
              <p:tags r:id="rId1"/>
            </p:custDataLst>
          </p:nvPr>
        </p:nvGrpSpPr>
        <p:grpSpPr>
          <a:xfrm>
            <a:off x="396241" y="270441"/>
            <a:ext cx="1737360" cy="471466"/>
            <a:chOff x="2647449" y="2492374"/>
            <a:chExt cx="6897103" cy="1871663"/>
          </a:xfrm>
        </p:grpSpPr>
        <p:sp>
          <p:nvSpPr>
            <p:cNvPr id="8" name="íšľíḑe">
              <a:extLst>
                <a:ext uri="{FF2B5EF4-FFF2-40B4-BE49-F238E27FC236}">
                  <a16:creationId xmlns:a16="http://schemas.microsoft.com/office/drawing/2014/main" id="{955685A3-A208-4D93-9395-044F233DE5EC}"/>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9" name="íṧlíḓê">
              <a:extLst>
                <a:ext uri="{FF2B5EF4-FFF2-40B4-BE49-F238E27FC236}">
                  <a16:creationId xmlns:a16="http://schemas.microsoft.com/office/drawing/2014/main" id="{D3F0D8D6-CF26-479C-97E2-F7703ABA1B4D}"/>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10" name="îṩḻïḓé">
              <a:extLst>
                <a:ext uri="{FF2B5EF4-FFF2-40B4-BE49-F238E27FC236}">
                  <a16:creationId xmlns:a16="http://schemas.microsoft.com/office/drawing/2014/main" id="{7E774FBE-896D-4BC9-BB37-58DDDC5DB836}"/>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grpSp>
      <p:sp>
        <p:nvSpPr>
          <p:cNvPr id="14" name="灯片编号占位符 5">
            <a:extLst>
              <a:ext uri="{FF2B5EF4-FFF2-40B4-BE49-F238E27FC236}">
                <a16:creationId xmlns:a16="http://schemas.microsoft.com/office/drawing/2014/main" id="{3685E5C0-F81D-4FBA-B53E-FBB00A9A003B}"/>
              </a:ext>
            </a:extLst>
          </p:cNvPr>
          <p:cNvSpPr>
            <a:spLocks noGrp="1"/>
          </p:cNvSpPr>
          <p:nvPr>
            <p:ph type="sldNum" sz="quarter" idx="4"/>
          </p:nvPr>
        </p:nvSpPr>
        <p:spPr>
          <a:xfrm>
            <a:off x="11241024" y="6222436"/>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31826463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4E319-0843-9F08-8D2E-13A2FC338E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28EDAB-1EC7-8E37-C8D4-8B8A98D554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98DDF7-D64B-A71C-E124-E52EEF56D125}"/>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7F87FBFA-2CA7-F1E1-7B10-3B59D1F97B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E0E046-8AEB-B699-D1E6-6F7BE1E049E5}"/>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42653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565E-6791-477C-8697-D698D3BC5069}"/>
              </a:ext>
            </a:extLst>
          </p:cNvPr>
          <p:cNvSpPr>
            <a:spLocks noGrp="1"/>
          </p:cNvSpPr>
          <p:nvPr>
            <p:ph type="title"/>
          </p:nvPr>
        </p:nvSpPr>
        <p:spPr>
          <a:xfrm>
            <a:off x="839789" y="457201"/>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E76056-AB15-4022-8566-DAD3BCADC026}"/>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2F5EBF-FD72-43CE-A487-4DED93FB1E6F}"/>
              </a:ext>
            </a:extLst>
          </p:cNvPr>
          <p:cNvSpPr>
            <a:spLocks noGrp="1"/>
          </p:cNvSpPr>
          <p:nvPr>
            <p:ph type="body" sz="half" idx="2"/>
          </p:nvPr>
        </p:nvSpPr>
        <p:spPr>
          <a:xfrm>
            <a:off x="839789" y="2057400"/>
            <a:ext cx="3932237" cy="3811588"/>
          </a:xfrm>
        </p:spPr>
        <p:txBody>
          <a:bodyPr/>
          <a:lstStyle>
            <a:lvl1pPr marL="0" indent="0">
              <a:buNone/>
              <a:defRPr sz="1600"/>
            </a:lvl1pPr>
            <a:lvl2pPr marL="457179"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5"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B698E6-3E54-4444-ABBD-9A4A63E5DA79}"/>
              </a:ext>
            </a:extLst>
          </p:cNvPr>
          <p:cNvSpPr>
            <a:spLocks noGrp="1"/>
          </p:cNvSpPr>
          <p:nvPr>
            <p:ph type="dt" sz="half" idx="10"/>
          </p:nvPr>
        </p:nvSpPr>
        <p:spPr/>
        <p:txBody>
          <a:bodyPr/>
          <a:lstStyle/>
          <a:p>
            <a:fld id="{036938D5-D634-407F-A919-718F469FA80D}" type="datetime1">
              <a:rPr lang="zh-CN" altLang="en-US" smtClean="0"/>
              <a:t>2022/5/24</a:t>
            </a:fld>
            <a:endParaRPr lang="zh-CN" altLang="en-US"/>
          </a:p>
        </p:txBody>
      </p:sp>
      <p:sp>
        <p:nvSpPr>
          <p:cNvPr id="6" name="页脚占位符 5">
            <a:extLst>
              <a:ext uri="{FF2B5EF4-FFF2-40B4-BE49-F238E27FC236}">
                <a16:creationId xmlns:a16="http://schemas.microsoft.com/office/drawing/2014/main" id="{1E01085E-BF8C-4B85-937B-2117E95420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B7FF7-FDC1-4C67-BF82-F869412E178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2557742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A51AF-0AF7-469D-A9D2-21D18FFF4E83}"/>
              </a:ext>
            </a:extLst>
          </p:cNvPr>
          <p:cNvSpPr>
            <a:spLocks noGrp="1"/>
          </p:cNvSpPr>
          <p:nvPr>
            <p:ph type="title"/>
          </p:nvPr>
        </p:nvSpPr>
        <p:spPr>
          <a:xfrm>
            <a:off x="839789" y="457201"/>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277B0B-1FC9-432C-AFBA-A759D8E7D044}"/>
              </a:ext>
            </a:extLst>
          </p:cNvPr>
          <p:cNvSpPr>
            <a:spLocks noGrp="1"/>
          </p:cNvSpPr>
          <p:nvPr>
            <p:ph type="pic" idx="1"/>
          </p:nvPr>
        </p:nvSpPr>
        <p:spPr>
          <a:xfrm>
            <a:off x="5183189" y="987427"/>
            <a:ext cx="6172200" cy="4873625"/>
          </a:xfrm>
        </p:spPr>
        <p:txBody>
          <a:bodyPr/>
          <a:lstStyle>
            <a:lvl1pPr marL="0" indent="0">
              <a:buNone/>
              <a:defRPr sz="3200"/>
            </a:lvl1pPr>
            <a:lvl2pPr marL="457179" indent="0">
              <a:buNone/>
              <a:defRPr sz="2800"/>
            </a:lvl2pPr>
            <a:lvl3pPr marL="914356" indent="0">
              <a:buNone/>
              <a:defRPr sz="2400"/>
            </a:lvl3pPr>
            <a:lvl4pPr marL="1371535" indent="0">
              <a:buNone/>
              <a:defRPr sz="2000"/>
            </a:lvl4pPr>
            <a:lvl5pPr marL="1828713" indent="0">
              <a:buNone/>
              <a:defRPr sz="2000"/>
            </a:lvl5pPr>
            <a:lvl6pPr marL="2285891" indent="0">
              <a:buNone/>
              <a:defRPr sz="2000"/>
            </a:lvl6pPr>
            <a:lvl7pPr marL="2743069" indent="0">
              <a:buNone/>
              <a:defRPr sz="2000"/>
            </a:lvl7pPr>
            <a:lvl8pPr marL="3200248" indent="0">
              <a:buNone/>
              <a:defRPr sz="2000"/>
            </a:lvl8pPr>
            <a:lvl9pPr marL="3657425" indent="0">
              <a:buNone/>
              <a:defRPr sz="2000"/>
            </a:lvl9pPr>
          </a:lstStyle>
          <a:p>
            <a:endParaRPr lang="zh-CN" altLang="en-US"/>
          </a:p>
        </p:txBody>
      </p:sp>
      <p:sp>
        <p:nvSpPr>
          <p:cNvPr id="4" name="文本占位符 3">
            <a:extLst>
              <a:ext uri="{FF2B5EF4-FFF2-40B4-BE49-F238E27FC236}">
                <a16:creationId xmlns:a16="http://schemas.microsoft.com/office/drawing/2014/main" id="{2FD5C591-CE1D-439B-AAB4-863D5C29528E}"/>
              </a:ext>
            </a:extLst>
          </p:cNvPr>
          <p:cNvSpPr>
            <a:spLocks noGrp="1"/>
          </p:cNvSpPr>
          <p:nvPr>
            <p:ph type="body" sz="half" idx="2"/>
          </p:nvPr>
        </p:nvSpPr>
        <p:spPr>
          <a:xfrm>
            <a:off x="839789" y="2057400"/>
            <a:ext cx="3932237" cy="3811588"/>
          </a:xfrm>
        </p:spPr>
        <p:txBody>
          <a:bodyPr/>
          <a:lstStyle>
            <a:lvl1pPr marL="0" indent="0">
              <a:buNone/>
              <a:defRPr sz="1600"/>
            </a:lvl1pPr>
            <a:lvl2pPr marL="457179"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5"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935A40-D9AA-45B4-96A6-339DD979DF40}"/>
              </a:ext>
            </a:extLst>
          </p:cNvPr>
          <p:cNvSpPr>
            <a:spLocks noGrp="1"/>
          </p:cNvSpPr>
          <p:nvPr>
            <p:ph type="dt" sz="half" idx="10"/>
          </p:nvPr>
        </p:nvSpPr>
        <p:spPr/>
        <p:txBody>
          <a:bodyPr/>
          <a:lstStyle/>
          <a:p>
            <a:fld id="{0CA19C3F-523F-4B87-89CE-17A44054881A}" type="datetime1">
              <a:rPr lang="zh-CN" altLang="en-US" smtClean="0"/>
              <a:t>2022/5/24</a:t>
            </a:fld>
            <a:endParaRPr lang="zh-CN" altLang="en-US"/>
          </a:p>
        </p:txBody>
      </p:sp>
      <p:sp>
        <p:nvSpPr>
          <p:cNvPr id="6" name="页脚占位符 5">
            <a:extLst>
              <a:ext uri="{FF2B5EF4-FFF2-40B4-BE49-F238E27FC236}">
                <a16:creationId xmlns:a16="http://schemas.microsoft.com/office/drawing/2014/main" id="{4D7B5A57-B5E9-449B-B68C-94798096AA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28ADCF-9B64-48A3-AF3A-469FD962D3F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3573604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44AA2-C957-461E-B2F6-D64EAFBF76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0754AE-0D24-4AC1-9ACC-9CEA0D56D5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605D1-614D-4CC3-AF47-1D8C44396B65}"/>
              </a:ext>
            </a:extLst>
          </p:cNvPr>
          <p:cNvSpPr>
            <a:spLocks noGrp="1"/>
          </p:cNvSpPr>
          <p:nvPr>
            <p:ph type="dt" sz="half" idx="10"/>
          </p:nvPr>
        </p:nvSpPr>
        <p:spPr/>
        <p:txBody>
          <a:bodyPr/>
          <a:lstStyle/>
          <a:p>
            <a:fld id="{4F3D7C2D-4AD9-4B42-BA85-2BD9FAD838FA}" type="datetime1">
              <a:rPr lang="zh-CN" altLang="en-US" smtClean="0"/>
              <a:t>2022/5/24</a:t>
            </a:fld>
            <a:endParaRPr lang="zh-CN" altLang="en-US"/>
          </a:p>
        </p:txBody>
      </p:sp>
      <p:sp>
        <p:nvSpPr>
          <p:cNvPr id="5" name="页脚占位符 4">
            <a:extLst>
              <a:ext uri="{FF2B5EF4-FFF2-40B4-BE49-F238E27FC236}">
                <a16:creationId xmlns:a16="http://schemas.microsoft.com/office/drawing/2014/main" id="{53A21E27-72DE-40DE-B539-6F345DBE1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83F239-C3E4-4AD3-AC54-2AF2F900E3D7}"/>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3628735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770F01-8B17-467A-AF49-2C003F8639CC}"/>
              </a:ext>
            </a:extLst>
          </p:cNvPr>
          <p:cNvSpPr>
            <a:spLocks noGrp="1"/>
          </p:cNvSpPr>
          <p:nvPr>
            <p:ph type="title" orient="vert"/>
          </p:nvPr>
        </p:nvSpPr>
        <p:spPr>
          <a:xfrm>
            <a:off x="8724900" y="365127"/>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A24278-F394-4583-A102-1A813B4F3109}"/>
              </a:ext>
            </a:extLst>
          </p:cNvPr>
          <p:cNvSpPr>
            <a:spLocks noGrp="1"/>
          </p:cNvSpPr>
          <p:nvPr>
            <p:ph type="body" orient="vert" idx="1"/>
          </p:nvPr>
        </p:nvSpPr>
        <p:spPr>
          <a:xfrm>
            <a:off x="838201" y="365127"/>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1F18E-D90F-4EB5-876B-C0C304F1F079}"/>
              </a:ext>
            </a:extLst>
          </p:cNvPr>
          <p:cNvSpPr>
            <a:spLocks noGrp="1"/>
          </p:cNvSpPr>
          <p:nvPr>
            <p:ph type="dt" sz="half" idx="10"/>
          </p:nvPr>
        </p:nvSpPr>
        <p:spPr/>
        <p:txBody>
          <a:bodyPr/>
          <a:lstStyle/>
          <a:p>
            <a:fld id="{828009D9-BE11-4A99-8DA9-D9AEAEBF3372}" type="datetime1">
              <a:rPr lang="zh-CN" altLang="en-US" smtClean="0"/>
              <a:t>2022/5/24</a:t>
            </a:fld>
            <a:endParaRPr lang="zh-CN" altLang="en-US"/>
          </a:p>
        </p:txBody>
      </p:sp>
      <p:sp>
        <p:nvSpPr>
          <p:cNvPr id="5" name="页脚占位符 4">
            <a:extLst>
              <a:ext uri="{FF2B5EF4-FFF2-40B4-BE49-F238E27FC236}">
                <a16:creationId xmlns:a16="http://schemas.microsoft.com/office/drawing/2014/main" id="{C1B1F487-B2E2-44B3-A05C-10CE914723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756AB-A04E-4B0D-BD62-133B2C6A1D7E}"/>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4187332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5B54F-970C-401F-ADFA-6A308384C366}"/>
              </a:ext>
            </a:extLst>
          </p:cNvPr>
          <p:cNvSpPr>
            <a:spLocks noGrp="1"/>
          </p:cNvSpPr>
          <p:nvPr>
            <p:ph type="ctrTitle"/>
          </p:nvPr>
        </p:nvSpPr>
        <p:spPr>
          <a:xfrm>
            <a:off x="1524000" y="1122363"/>
            <a:ext cx="9144000" cy="2387600"/>
          </a:xfrm>
        </p:spPr>
        <p:txBody>
          <a:bodyPr anchor="b"/>
          <a:lstStyle>
            <a:lvl1pPr algn="ctr">
              <a:defRPr sz="5999"/>
            </a:lvl1pPr>
          </a:lstStyle>
          <a:p>
            <a:r>
              <a:rPr lang="zh-CN" altLang="en-US"/>
              <a:t>单击此处编辑母版标题样式</a:t>
            </a:r>
          </a:p>
        </p:txBody>
      </p:sp>
      <p:sp>
        <p:nvSpPr>
          <p:cNvPr id="3" name="副标题 2">
            <a:extLst>
              <a:ext uri="{FF2B5EF4-FFF2-40B4-BE49-F238E27FC236}">
                <a16:creationId xmlns:a16="http://schemas.microsoft.com/office/drawing/2014/main" id="{70E5AD89-45E3-4C5F-BB0B-BE36BA92AB6E}"/>
              </a:ext>
            </a:extLst>
          </p:cNvPr>
          <p:cNvSpPr>
            <a:spLocks noGrp="1"/>
          </p:cNvSpPr>
          <p:nvPr>
            <p:ph type="subTitle" idx="1"/>
          </p:nvPr>
        </p:nvSpPr>
        <p:spPr>
          <a:xfrm>
            <a:off x="1524000" y="3602039"/>
            <a:ext cx="9144000" cy="1655762"/>
          </a:xfrm>
        </p:spPr>
        <p:txBody>
          <a:bodyPr/>
          <a:lstStyle>
            <a:lvl1pPr marL="0" indent="0" algn="ctr">
              <a:buNone/>
              <a:defRPr sz="2400"/>
            </a:lvl1pPr>
            <a:lvl2pPr marL="457179" indent="0" algn="ctr">
              <a:buNone/>
              <a:defRPr sz="2000"/>
            </a:lvl2pPr>
            <a:lvl3pPr marL="914356" indent="0" algn="ctr">
              <a:buNone/>
              <a:defRPr sz="1799"/>
            </a:lvl3pPr>
            <a:lvl4pPr marL="1371535" indent="0" algn="ctr">
              <a:buNone/>
              <a:defRPr sz="1600"/>
            </a:lvl4pPr>
            <a:lvl5pPr marL="1828713" indent="0" algn="ctr">
              <a:buNone/>
              <a:defRPr sz="1600"/>
            </a:lvl5pPr>
            <a:lvl6pPr marL="2285891" indent="0" algn="ctr">
              <a:buNone/>
              <a:defRPr sz="1600"/>
            </a:lvl6pPr>
            <a:lvl7pPr marL="2743069" indent="0" algn="ctr">
              <a:buNone/>
              <a:defRPr sz="1600"/>
            </a:lvl7pPr>
            <a:lvl8pPr marL="3200248" indent="0" algn="ctr">
              <a:buNone/>
              <a:defRPr sz="1600"/>
            </a:lvl8pPr>
            <a:lvl9pPr marL="3657425"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847F94-83BE-4A4C-A50D-BA522AE9A8C3}"/>
              </a:ext>
            </a:extLst>
          </p:cNvPr>
          <p:cNvSpPr>
            <a:spLocks noGrp="1"/>
          </p:cNvSpPr>
          <p:nvPr>
            <p:ph type="dt" sz="half" idx="10"/>
          </p:nvPr>
        </p:nvSpPr>
        <p:spPr/>
        <p:txBody>
          <a:bodyPr/>
          <a:lstStyle/>
          <a:p>
            <a:fld id="{7B2C63EE-61F3-43DD-88E8-0045071CEBDB}"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38FBFBDC-7066-4AF5-8A4C-6282119626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01B65-0AB4-4162-B7C0-F16A2958C5AA}"/>
              </a:ext>
            </a:extLst>
          </p:cNvPr>
          <p:cNvSpPr>
            <a:spLocks noGrp="1"/>
          </p:cNvSpPr>
          <p:nvPr>
            <p:ph type="sldNum" sz="quarter" idx="12"/>
          </p:nvPr>
        </p:nvSpPr>
        <p:spPr/>
        <p:txBody>
          <a:bodyPr/>
          <a:lstStyle/>
          <a:p>
            <a:fld id="{73EDDF3C-6646-4B70-BE9D-84E1E036C77B}" type="slidenum">
              <a:rPr lang="zh-CN" altLang="en-US" smtClean="0"/>
              <a:t>‹#›</a:t>
            </a:fld>
            <a:endParaRPr lang="zh-CN" altLang="en-US"/>
          </a:p>
        </p:txBody>
      </p:sp>
    </p:spTree>
    <p:extLst>
      <p:ext uri="{BB962C8B-B14F-4D97-AF65-F5344CB8AC3E}">
        <p14:creationId xmlns:p14="http://schemas.microsoft.com/office/powerpoint/2010/main" val="893814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73EC2-FA67-458C-A624-2131317DB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AA371F-1102-447D-B57C-E0EDEAA086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D18AC1-22E7-41A2-9818-81B051506F19}"/>
              </a:ext>
            </a:extLst>
          </p:cNvPr>
          <p:cNvSpPr>
            <a:spLocks noGrp="1"/>
          </p:cNvSpPr>
          <p:nvPr>
            <p:ph type="dt" sz="half" idx="10"/>
          </p:nvPr>
        </p:nvSpPr>
        <p:spPr/>
        <p:txBody>
          <a:bodyPr/>
          <a:lstStyle/>
          <a:p>
            <a:fld id="{E76748D4-DE81-4A21-9829-C99741F5E5D8}"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26EA4AB2-0606-41F2-A900-DBBF505A2C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222E5A-6472-4B7A-A7F1-4CB02D161A30}"/>
              </a:ext>
            </a:extLst>
          </p:cNvPr>
          <p:cNvSpPr>
            <a:spLocks noGrp="1"/>
          </p:cNvSpPr>
          <p:nvPr>
            <p:ph type="sldNum" sz="quarter" idx="12"/>
          </p:nvPr>
        </p:nvSpPr>
        <p:spPr/>
        <p:txBody>
          <a:bodyPr/>
          <a:lstStyle/>
          <a:p>
            <a:fld id="{80D11691-C7AC-4A36-9FCF-57CFAC1F4F73}" type="slidenum">
              <a:rPr lang="zh-CN" altLang="en-US" smtClean="0"/>
              <a:t>‹#›</a:t>
            </a:fld>
            <a:endParaRPr lang="zh-CN" altLang="en-US"/>
          </a:p>
        </p:txBody>
      </p:sp>
    </p:spTree>
    <p:extLst>
      <p:ext uri="{BB962C8B-B14F-4D97-AF65-F5344CB8AC3E}">
        <p14:creationId xmlns:p14="http://schemas.microsoft.com/office/powerpoint/2010/main" val="256964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7C072-F4E8-ECC9-60C8-D444FE72ED6E}"/>
              </a:ext>
            </a:extLst>
          </p:cNvPr>
          <p:cNvSpPr>
            <a:spLocks noGrp="1"/>
          </p:cNvSpPr>
          <p:nvPr>
            <p:ph type="title"/>
          </p:nvPr>
        </p:nvSpPr>
        <p:spPr>
          <a:xfrm>
            <a:off x="831852" y="1709738"/>
            <a:ext cx="10515600" cy="2852737"/>
          </a:xfrm>
        </p:spPr>
        <p:txBody>
          <a:bodyPr anchor="b"/>
          <a:lstStyle>
            <a:lvl1pPr>
              <a:defRPr sz="5999"/>
            </a:lvl1pPr>
          </a:lstStyle>
          <a:p>
            <a:r>
              <a:rPr lang="zh-CN" altLang="en-US"/>
              <a:t>单击此处编辑母版标题样式</a:t>
            </a:r>
          </a:p>
        </p:txBody>
      </p:sp>
      <p:sp>
        <p:nvSpPr>
          <p:cNvPr id="3" name="文本占位符 2">
            <a:extLst>
              <a:ext uri="{FF2B5EF4-FFF2-40B4-BE49-F238E27FC236}">
                <a16:creationId xmlns:a16="http://schemas.microsoft.com/office/drawing/2014/main" id="{C5249958-3478-611C-B3F3-548C9F26C5D1}"/>
              </a:ext>
            </a:extLst>
          </p:cNvPr>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179" indent="0">
              <a:buNone/>
              <a:defRPr sz="2000">
                <a:solidFill>
                  <a:schemeClr val="tx1">
                    <a:tint val="75000"/>
                  </a:schemeClr>
                </a:solidFill>
              </a:defRPr>
            </a:lvl2pPr>
            <a:lvl3pPr marL="914356" indent="0">
              <a:buNone/>
              <a:defRPr sz="1799">
                <a:solidFill>
                  <a:schemeClr val="tx1">
                    <a:tint val="75000"/>
                  </a:schemeClr>
                </a:solidFill>
              </a:defRPr>
            </a:lvl3pPr>
            <a:lvl4pPr marL="1371535" indent="0">
              <a:buNone/>
              <a:defRPr sz="1600">
                <a:solidFill>
                  <a:schemeClr val="tx1">
                    <a:tint val="75000"/>
                  </a:schemeClr>
                </a:solidFill>
              </a:defRPr>
            </a:lvl4pPr>
            <a:lvl5pPr marL="1828713" indent="0">
              <a:buNone/>
              <a:defRPr sz="1600">
                <a:solidFill>
                  <a:schemeClr val="tx1">
                    <a:tint val="75000"/>
                  </a:schemeClr>
                </a:solidFill>
              </a:defRPr>
            </a:lvl5pPr>
            <a:lvl6pPr marL="2285891" indent="0">
              <a:buNone/>
              <a:defRPr sz="1600">
                <a:solidFill>
                  <a:schemeClr val="tx1">
                    <a:tint val="75000"/>
                  </a:schemeClr>
                </a:solidFill>
              </a:defRPr>
            </a:lvl6pPr>
            <a:lvl7pPr marL="2743069" indent="0">
              <a:buNone/>
              <a:defRPr sz="1600">
                <a:solidFill>
                  <a:schemeClr val="tx1">
                    <a:tint val="75000"/>
                  </a:schemeClr>
                </a:solidFill>
              </a:defRPr>
            </a:lvl7pPr>
            <a:lvl8pPr marL="3200248" indent="0">
              <a:buNone/>
              <a:defRPr sz="1600">
                <a:solidFill>
                  <a:schemeClr val="tx1">
                    <a:tint val="75000"/>
                  </a:schemeClr>
                </a:solidFill>
              </a:defRPr>
            </a:lvl8pPr>
            <a:lvl9pPr marL="3657425"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D2D787-A27F-B3CC-A476-4DA813A41F18}"/>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9E8B7FA8-F645-F03D-6593-F9468D8E9F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EA504B-7002-647D-F026-DCF355EC85EF}"/>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74967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7641E-A73E-B4C9-548E-DA40B5CA3D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4FB27-A24F-F7C2-BFEB-B2AAD8DB68B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15CCE2D-83D2-138D-F245-B38E2574DB78}"/>
              </a:ext>
            </a:extLst>
          </p:cNvPr>
          <p:cNvSpPr>
            <a:spLocks noGrp="1"/>
          </p:cNvSpPr>
          <p:nvPr>
            <p:ph sz="half" idx="2"/>
          </p:nvPr>
        </p:nvSpPr>
        <p:spPr>
          <a:xfrm>
            <a:off x="6172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91C04E8-E7C2-F2AE-01B1-329543DC0ABA}"/>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268E2A09-0A2D-E957-F40A-F22B6D2EBC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88BFF-4AC4-41FF-A7AD-0A1EC539FDED}"/>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172632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B144F-4EBF-EA60-9912-A543E8C30469}"/>
              </a:ext>
            </a:extLst>
          </p:cNvPr>
          <p:cNvSpPr>
            <a:spLocks noGrp="1"/>
          </p:cNvSpPr>
          <p:nvPr>
            <p:ph type="title"/>
          </p:nvPr>
        </p:nvSpPr>
        <p:spPr>
          <a:xfrm>
            <a:off x="839789"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6A3186-57D6-7D10-67E2-EA372B08F332}"/>
              </a:ext>
            </a:extLst>
          </p:cNvPr>
          <p:cNvSpPr>
            <a:spLocks noGrp="1"/>
          </p:cNvSpPr>
          <p:nvPr>
            <p:ph type="body" idx="1"/>
          </p:nvPr>
        </p:nvSpPr>
        <p:spPr>
          <a:xfrm>
            <a:off x="839790" y="1681163"/>
            <a:ext cx="5157787" cy="823912"/>
          </a:xfrm>
        </p:spPr>
        <p:txBody>
          <a:bodyPr anchor="b"/>
          <a:lstStyle>
            <a:lvl1pPr marL="0" indent="0">
              <a:buNone/>
              <a:defRPr sz="2400" b="1"/>
            </a:lvl1pPr>
            <a:lvl2pPr marL="457179" indent="0">
              <a:buNone/>
              <a:defRPr sz="2000" b="1"/>
            </a:lvl2pPr>
            <a:lvl3pPr marL="914356" indent="0">
              <a:buNone/>
              <a:defRPr sz="1799"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5"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F76916-FB73-D2AE-A18B-D0C58F15E464}"/>
              </a:ext>
            </a:extLst>
          </p:cNvPr>
          <p:cNvSpPr>
            <a:spLocks noGrp="1"/>
          </p:cNvSpPr>
          <p:nvPr>
            <p:ph sz="half" idx="2"/>
          </p:nvPr>
        </p:nvSpPr>
        <p:spPr>
          <a:xfrm>
            <a:off x="839790"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0682FA-2435-091D-DDDD-EF83E1CAE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79" indent="0">
              <a:buNone/>
              <a:defRPr sz="2000" b="1"/>
            </a:lvl2pPr>
            <a:lvl3pPr marL="914356" indent="0">
              <a:buNone/>
              <a:defRPr sz="1799"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5"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597E7B-0CB4-3501-27C1-4BF5BF3BB0D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C1816C3-7EFE-7DA5-F6A9-C997F4FED42E}"/>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8" name="页脚占位符 7">
            <a:extLst>
              <a:ext uri="{FF2B5EF4-FFF2-40B4-BE49-F238E27FC236}">
                <a16:creationId xmlns:a16="http://schemas.microsoft.com/office/drawing/2014/main" id="{7E3A7937-7DF6-4242-1353-8F0CA777BB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7CD9D-555E-4B82-F87E-1FB3FC67320D}"/>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248831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27E51-0707-C8A4-2ABB-28341B035FB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F353E8-26AF-5827-DF90-B6E3142CF8C1}"/>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4" name="页脚占位符 3">
            <a:extLst>
              <a:ext uri="{FF2B5EF4-FFF2-40B4-BE49-F238E27FC236}">
                <a16:creationId xmlns:a16="http://schemas.microsoft.com/office/drawing/2014/main" id="{0925FD17-1562-FB58-8F1F-CDD3A40DB8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AA17C87-D30A-DD28-7358-ACD1EBC503B9}"/>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45064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E69F7F-35D5-109D-79A4-C9045A4F3E45}"/>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3" name="页脚占位符 2">
            <a:extLst>
              <a:ext uri="{FF2B5EF4-FFF2-40B4-BE49-F238E27FC236}">
                <a16:creationId xmlns:a16="http://schemas.microsoft.com/office/drawing/2014/main" id="{5392E3A8-4F48-9A14-5EC1-21E4F0DBC9B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4162EA-E68F-62A0-6572-8CE055D6590E}"/>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135825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64C90-494F-9940-42EE-46FA8E124CAA}"/>
              </a:ext>
            </a:extLst>
          </p:cNvPr>
          <p:cNvSpPr>
            <a:spLocks noGrp="1"/>
          </p:cNvSpPr>
          <p:nvPr>
            <p:ph type="title"/>
          </p:nvPr>
        </p:nvSpPr>
        <p:spPr>
          <a:xfrm>
            <a:off x="839789" y="457201"/>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D03CFB-E3A2-5397-42A6-607DD5718604}"/>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94AB9C-C69A-1745-80AD-C3A068E5D30C}"/>
              </a:ext>
            </a:extLst>
          </p:cNvPr>
          <p:cNvSpPr>
            <a:spLocks noGrp="1"/>
          </p:cNvSpPr>
          <p:nvPr>
            <p:ph type="body" sz="half" idx="2"/>
          </p:nvPr>
        </p:nvSpPr>
        <p:spPr>
          <a:xfrm>
            <a:off x="839789" y="2057400"/>
            <a:ext cx="3932237" cy="3811588"/>
          </a:xfrm>
        </p:spPr>
        <p:txBody>
          <a:bodyPr/>
          <a:lstStyle>
            <a:lvl1pPr marL="0" indent="0">
              <a:buNone/>
              <a:defRPr sz="1600"/>
            </a:lvl1pPr>
            <a:lvl2pPr marL="457179"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5"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99672C-473D-2CF2-910E-80CB28975BEF}"/>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8F4CF55C-51F4-2CB2-669C-8C44DD24EB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C98D6B-04E8-9206-2EC5-1422ACDFA84A}"/>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3248512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86CD5-F682-7001-7150-0489AA766957}"/>
              </a:ext>
            </a:extLst>
          </p:cNvPr>
          <p:cNvSpPr>
            <a:spLocks noGrp="1"/>
          </p:cNvSpPr>
          <p:nvPr>
            <p:ph type="title"/>
          </p:nvPr>
        </p:nvSpPr>
        <p:spPr>
          <a:xfrm>
            <a:off x="839789" y="457201"/>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A80C3C-D636-A07A-BD66-BA6B0EE39BDD}"/>
              </a:ext>
            </a:extLst>
          </p:cNvPr>
          <p:cNvSpPr>
            <a:spLocks noGrp="1"/>
          </p:cNvSpPr>
          <p:nvPr>
            <p:ph type="pic" idx="1"/>
          </p:nvPr>
        </p:nvSpPr>
        <p:spPr>
          <a:xfrm>
            <a:off x="5183189" y="987427"/>
            <a:ext cx="6172200" cy="4873625"/>
          </a:xfrm>
        </p:spPr>
        <p:txBody>
          <a:bodyPr/>
          <a:lstStyle>
            <a:lvl1pPr marL="0" indent="0">
              <a:buNone/>
              <a:defRPr sz="3200"/>
            </a:lvl1pPr>
            <a:lvl2pPr marL="457179" indent="0">
              <a:buNone/>
              <a:defRPr sz="2800"/>
            </a:lvl2pPr>
            <a:lvl3pPr marL="914356" indent="0">
              <a:buNone/>
              <a:defRPr sz="2400"/>
            </a:lvl3pPr>
            <a:lvl4pPr marL="1371535" indent="0">
              <a:buNone/>
              <a:defRPr sz="2000"/>
            </a:lvl4pPr>
            <a:lvl5pPr marL="1828713" indent="0">
              <a:buNone/>
              <a:defRPr sz="2000"/>
            </a:lvl5pPr>
            <a:lvl6pPr marL="2285891" indent="0">
              <a:buNone/>
              <a:defRPr sz="2000"/>
            </a:lvl6pPr>
            <a:lvl7pPr marL="2743069" indent="0">
              <a:buNone/>
              <a:defRPr sz="2000"/>
            </a:lvl7pPr>
            <a:lvl8pPr marL="3200248" indent="0">
              <a:buNone/>
              <a:defRPr sz="2000"/>
            </a:lvl8pPr>
            <a:lvl9pPr marL="3657425" indent="0">
              <a:buNone/>
              <a:defRPr sz="2000"/>
            </a:lvl9pPr>
          </a:lstStyle>
          <a:p>
            <a:endParaRPr lang="zh-CN" altLang="en-US"/>
          </a:p>
        </p:txBody>
      </p:sp>
      <p:sp>
        <p:nvSpPr>
          <p:cNvPr id="4" name="文本占位符 3">
            <a:extLst>
              <a:ext uri="{FF2B5EF4-FFF2-40B4-BE49-F238E27FC236}">
                <a16:creationId xmlns:a16="http://schemas.microsoft.com/office/drawing/2014/main" id="{984D8DDD-EEFB-9720-A8F9-C78F01236B62}"/>
              </a:ext>
            </a:extLst>
          </p:cNvPr>
          <p:cNvSpPr>
            <a:spLocks noGrp="1"/>
          </p:cNvSpPr>
          <p:nvPr>
            <p:ph type="body" sz="half" idx="2"/>
          </p:nvPr>
        </p:nvSpPr>
        <p:spPr>
          <a:xfrm>
            <a:off x="839789" y="2057400"/>
            <a:ext cx="3932237" cy="3811588"/>
          </a:xfrm>
        </p:spPr>
        <p:txBody>
          <a:bodyPr/>
          <a:lstStyle>
            <a:lvl1pPr marL="0" indent="0">
              <a:buNone/>
              <a:defRPr sz="1600"/>
            </a:lvl1pPr>
            <a:lvl2pPr marL="457179"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5"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43B96-28D5-D736-12BC-DE29B553E75D}"/>
              </a:ext>
            </a:extLst>
          </p:cNvPr>
          <p:cNvSpPr>
            <a:spLocks noGrp="1"/>
          </p:cNvSpPr>
          <p:nvPr>
            <p:ph type="dt" sz="half" idx="10"/>
          </p:nvPr>
        </p:nvSpPr>
        <p:spPr/>
        <p:txBody>
          <a:bodyPr/>
          <a:lstStyle/>
          <a:p>
            <a:fld id="{6C3AB106-9F75-4339-B4BC-E51B242A0E57}" type="datetimeFigureOut">
              <a:rPr lang="zh-CN" altLang="en-US" smtClean="0"/>
              <a:t>2022/5/24</a:t>
            </a:fld>
            <a:endParaRPr lang="zh-CN" altLang="en-US"/>
          </a:p>
        </p:txBody>
      </p:sp>
      <p:sp>
        <p:nvSpPr>
          <p:cNvPr id="6" name="页脚占位符 5">
            <a:extLst>
              <a:ext uri="{FF2B5EF4-FFF2-40B4-BE49-F238E27FC236}">
                <a16:creationId xmlns:a16="http://schemas.microsoft.com/office/drawing/2014/main" id="{50AF3842-AE68-CCD6-813C-47B494130F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C71001-F4DA-0432-7616-580F594D469D}"/>
              </a:ext>
            </a:extLst>
          </p:cNvPr>
          <p:cNvSpPr>
            <a:spLocks noGrp="1"/>
          </p:cNvSpPr>
          <p:nvPr>
            <p:ph type="sldNum" sz="quarter" idx="12"/>
          </p:nvPr>
        </p:nvSpPr>
        <p:spPr/>
        <p:txBody>
          <a:body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2887464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ADE420-6A2C-324A-F824-D2C15487859A}"/>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6D84E9E-B6E1-4E2F-8E91-68159B8BAAF7}"/>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433BE3-8D7F-F3D7-AC01-BD9AFE6FE2E3}"/>
              </a:ext>
            </a:extLst>
          </p:cNvPr>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AB106-9F75-4339-B4BC-E51B242A0E57}" type="datetimeFigureOut">
              <a:rPr lang="zh-CN" altLang="en-US" smtClean="0"/>
              <a:t>2022/5/24</a:t>
            </a:fld>
            <a:endParaRPr lang="zh-CN" altLang="en-US"/>
          </a:p>
        </p:txBody>
      </p:sp>
      <p:sp>
        <p:nvSpPr>
          <p:cNvPr id="5" name="页脚占位符 4">
            <a:extLst>
              <a:ext uri="{FF2B5EF4-FFF2-40B4-BE49-F238E27FC236}">
                <a16:creationId xmlns:a16="http://schemas.microsoft.com/office/drawing/2014/main" id="{17C85231-D8FB-E516-7EC8-298D9AE808C7}"/>
              </a:ext>
            </a:extLst>
          </p:cNvPr>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9D52BD-E8A7-3A7D-6A3C-DDB418C1D44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3D148-D894-40E9-9237-487CC2F91D6E}" type="slidenum">
              <a:rPr lang="zh-CN" altLang="en-US" smtClean="0"/>
              <a:t>‹#›</a:t>
            </a:fld>
            <a:endParaRPr lang="zh-CN" altLang="en-US"/>
          </a:p>
        </p:txBody>
      </p:sp>
    </p:spTree>
    <p:extLst>
      <p:ext uri="{BB962C8B-B14F-4D97-AF65-F5344CB8AC3E}">
        <p14:creationId xmlns:p14="http://schemas.microsoft.com/office/powerpoint/2010/main" val="1521618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5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3"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81"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58"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356" rtl="0" eaLnBrk="1" latinLnBrk="0" hangingPunct="1">
        <a:defRPr sz="1799" kern="1200">
          <a:solidFill>
            <a:schemeClr val="tx1"/>
          </a:solidFill>
          <a:latin typeface="+mn-lt"/>
          <a:ea typeface="+mn-ea"/>
          <a:cs typeface="+mn-cs"/>
        </a:defRPr>
      </a:lvl1pPr>
      <a:lvl2pPr marL="457179" algn="l" defTabSz="914356" rtl="0" eaLnBrk="1" latinLnBrk="0" hangingPunct="1">
        <a:defRPr sz="1799" kern="1200">
          <a:solidFill>
            <a:schemeClr val="tx1"/>
          </a:solidFill>
          <a:latin typeface="+mn-lt"/>
          <a:ea typeface="+mn-ea"/>
          <a:cs typeface="+mn-cs"/>
        </a:defRPr>
      </a:lvl2pPr>
      <a:lvl3pPr marL="914356" algn="l" defTabSz="914356" rtl="0" eaLnBrk="1" latinLnBrk="0" hangingPunct="1">
        <a:defRPr sz="1799" kern="1200">
          <a:solidFill>
            <a:schemeClr val="tx1"/>
          </a:solidFill>
          <a:latin typeface="+mn-lt"/>
          <a:ea typeface="+mn-ea"/>
          <a:cs typeface="+mn-cs"/>
        </a:defRPr>
      </a:lvl3pPr>
      <a:lvl4pPr marL="1371535" algn="l" defTabSz="914356" rtl="0" eaLnBrk="1" latinLnBrk="0" hangingPunct="1">
        <a:defRPr sz="1799" kern="1200">
          <a:solidFill>
            <a:schemeClr val="tx1"/>
          </a:solidFill>
          <a:latin typeface="+mn-lt"/>
          <a:ea typeface="+mn-ea"/>
          <a:cs typeface="+mn-cs"/>
        </a:defRPr>
      </a:lvl4pPr>
      <a:lvl5pPr marL="1828713" algn="l" defTabSz="914356" rtl="0" eaLnBrk="1" latinLnBrk="0" hangingPunct="1">
        <a:defRPr sz="1799" kern="1200">
          <a:solidFill>
            <a:schemeClr val="tx1"/>
          </a:solidFill>
          <a:latin typeface="+mn-lt"/>
          <a:ea typeface="+mn-ea"/>
          <a:cs typeface="+mn-cs"/>
        </a:defRPr>
      </a:lvl5pPr>
      <a:lvl6pPr marL="2285891" algn="l" defTabSz="914356" rtl="0" eaLnBrk="1" latinLnBrk="0" hangingPunct="1">
        <a:defRPr sz="1799" kern="1200">
          <a:solidFill>
            <a:schemeClr val="tx1"/>
          </a:solidFill>
          <a:latin typeface="+mn-lt"/>
          <a:ea typeface="+mn-ea"/>
          <a:cs typeface="+mn-cs"/>
        </a:defRPr>
      </a:lvl6pPr>
      <a:lvl7pPr marL="2743069" algn="l" defTabSz="914356" rtl="0" eaLnBrk="1" latinLnBrk="0" hangingPunct="1">
        <a:defRPr sz="1799" kern="1200">
          <a:solidFill>
            <a:schemeClr val="tx1"/>
          </a:solidFill>
          <a:latin typeface="+mn-lt"/>
          <a:ea typeface="+mn-ea"/>
          <a:cs typeface="+mn-cs"/>
        </a:defRPr>
      </a:lvl7pPr>
      <a:lvl8pPr marL="3200248" algn="l" defTabSz="914356" rtl="0" eaLnBrk="1" latinLnBrk="0" hangingPunct="1">
        <a:defRPr sz="1799" kern="1200">
          <a:solidFill>
            <a:schemeClr val="tx1"/>
          </a:solidFill>
          <a:latin typeface="+mn-lt"/>
          <a:ea typeface="+mn-ea"/>
          <a:cs typeface="+mn-cs"/>
        </a:defRPr>
      </a:lvl8pPr>
      <a:lvl9pPr marL="3657425" algn="l" defTabSz="91435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AB7CFE-F1C0-4C67-8752-FB401C8AA59E}"/>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081693-9246-427B-AADD-D48B09891C9B}"/>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715139-0690-4C64-B49B-368BE0D5A6F4}"/>
              </a:ext>
            </a:extLst>
          </p:cNvPr>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2022/5/24</a:t>
            </a:fld>
            <a:endParaRPr lang="zh-CN" altLang="en-US"/>
          </a:p>
        </p:txBody>
      </p:sp>
      <p:sp>
        <p:nvSpPr>
          <p:cNvPr id="5" name="页脚占位符 4">
            <a:extLst>
              <a:ext uri="{FF2B5EF4-FFF2-40B4-BE49-F238E27FC236}">
                <a16:creationId xmlns:a16="http://schemas.microsoft.com/office/drawing/2014/main" id="{9CD17234-4E00-40C9-ADC9-9F0934335C68}"/>
              </a:ext>
            </a:extLst>
          </p:cNvPr>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883B94-3841-41BF-8095-2C28F963105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24673390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ftr="0" dt="0"/>
  <p:txStyles>
    <p:titleStyle>
      <a:lvl1pPr algn="l" defTabSz="91435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3"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81"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58"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356" rtl="0" eaLnBrk="1" latinLnBrk="0" hangingPunct="1">
        <a:defRPr sz="1799" kern="1200">
          <a:solidFill>
            <a:schemeClr val="tx1"/>
          </a:solidFill>
          <a:latin typeface="+mn-lt"/>
          <a:ea typeface="+mn-ea"/>
          <a:cs typeface="+mn-cs"/>
        </a:defRPr>
      </a:lvl1pPr>
      <a:lvl2pPr marL="457179" algn="l" defTabSz="914356" rtl="0" eaLnBrk="1" latinLnBrk="0" hangingPunct="1">
        <a:defRPr sz="1799" kern="1200">
          <a:solidFill>
            <a:schemeClr val="tx1"/>
          </a:solidFill>
          <a:latin typeface="+mn-lt"/>
          <a:ea typeface="+mn-ea"/>
          <a:cs typeface="+mn-cs"/>
        </a:defRPr>
      </a:lvl2pPr>
      <a:lvl3pPr marL="914356" algn="l" defTabSz="914356" rtl="0" eaLnBrk="1" latinLnBrk="0" hangingPunct="1">
        <a:defRPr sz="1799" kern="1200">
          <a:solidFill>
            <a:schemeClr val="tx1"/>
          </a:solidFill>
          <a:latin typeface="+mn-lt"/>
          <a:ea typeface="+mn-ea"/>
          <a:cs typeface="+mn-cs"/>
        </a:defRPr>
      </a:lvl3pPr>
      <a:lvl4pPr marL="1371535" algn="l" defTabSz="914356" rtl="0" eaLnBrk="1" latinLnBrk="0" hangingPunct="1">
        <a:defRPr sz="1799" kern="1200">
          <a:solidFill>
            <a:schemeClr val="tx1"/>
          </a:solidFill>
          <a:latin typeface="+mn-lt"/>
          <a:ea typeface="+mn-ea"/>
          <a:cs typeface="+mn-cs"/>
        </a:defRPr>
      </a:lvl4pPr>
      <a:lvl5pPr marL="1828713" algn="l" defTabSz="914356" rtl="0" eaLnBrk="1" latinLnBrk="0" hangingPunct="1">
        <a:defRPr sz="1799" kern="1200">
          <a:solidFill>
            <a:schemeClr val="tx1"/>
          </a:solidFill>
          <a:latin typeface="+mn-lt"/>
          <a:ea typeface="+mn-ea"/>
          <a:cs typeface="+mn-cs"/>
        </a:defRPr>
      </a:lvl5pPr>
      <a:lvl6pPr marL="2285891" algn="l" defTabSz="914356" rtl="0" eaLnBrk="1" latinLnBrk="0" hangingPunct="1">
        <a:defRPr sz="1799" kern="1200">
          <a:solidFill>
            <a:schemeClr val="tx1"/>
          </a:solidFill>
          <a:latin typeface="+mn-lt"/>
          <a:ea typeface="+mn-ea"/>
          <a:cs typeface="+mn-cs"/>
        </a:defRPr>
      </a:lvl6pPr>
      <a:lvl7pPr marL="2743069" algn="l" defTabSz="914356" rtl="0" eaLnBrk="1" latinLnBrk="0" hangingPunct="1">
        <a:defRPr sz="1799" kern="1200">
          <a:solidFill>
            <a:schemeClr val="tx1"/>
          </a:solidFill>
          <a:latin typeface="+mn-lt"/>
          <a:ea typeface="+mn-ea"/>
          <a:cs typeface="+mn-cs"/>
        </a:defRPr>
      </a:lvl7pPr>
      <a:lvl8pPr marL="3200248" algn="l" defTabSz="914356" rtl="0" eaLnBrk="1" latinLnBrk="0" hangingPunct="1">
        <a:defRPr sz="1799" kern="1200">
          <a:solidFill>
            <a:schemeClr val="tx1"/>
          </a:solidFill>
          <a:latin typeface="+mn-lt"/>
          <a:ea typeface="+mn-ea"/>
          <a:cs typeface="+mn-cs"/>
        </a:defRPr>
      </a:lvl8pPr>
      <a:lvl9pPr marL="3657425" algn="l" defTabSz="91435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8.xml"/><Relationship Id="rId6" Type="http://schemas.openxmlformats.org/officeDocument/2006/relationships/slide" Target="slide31.xml"/><Relationship Id="rId5" Type="http://schemas.openxmlformats.org/officeDocument/2006/relationships/slide" Target="slide32.xml"/><Relationship Id="rId4" Type="http://schemas.openxmlformats.org/officeDocument/2006/relationships/slide" Target="slide3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18.xml"/><Relationship Id="rId7" Type="http://schemas.openxmlformats.org/officeDocument/2006/relationships/slide" Target="slide20.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slide" Target="slide2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slide" Target="slide12.xml"/><Relationship Id="rId5" Type="http://schemas.openxmlformats.org/officeDocument/2006/relationships/image" Target="../media/image3.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slide" Target="slide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slide" Target="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slide" Target="slide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3.xml"/><Relationship Id="rId7" Type="http://schemas.openxmlformats.org/officeDocument/2006/relationships/slide" Target="slide26.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slide" Target="slide25.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PA-组合 2">
            <a:extLst>
              <a:ext uri="{FF2B5EF4-FFF2-40B4-BE49-F238E27FC236}">
                <a16:creationId xmlns:a16="http://schemas.microsoft.com/office/drawing/2014/main" id="{B64AA011-0FE7-4302-9886-1FF78CD69D42}"/>
              </a:ext>
            </a:extLst>
          </p:cNvPr>
          <p:cNvGrpSpPr/>
          <p:nvPr>
            <p:custDataLst>
              <p:tags r:id="rId1"/>
            </p:custDataLst>
          </p:nvPr>
        </p:nvGrpSpPr>
        <p:grpSpPr>
          <a:xfrm>
            <a:off x="0" y="1"/>
            <a:ext cx="23029336" cy="9450624"/>
            <a:chOff x="0" y="1"/>
            <a:chExt cx="23029336" cy="9450624"/>
          </a:xfrm>
        </p:grpSpPr>
        <p:sp>
          <p:nvSpPr>
            <p:cNvPr id="2" name="PA-任意多边形 1">
              <a:extLst>
                <a:ext uri="{FF2B5EF4-FFF2-40B4-BE49-F238E27FC236}">
                  <a16:creationId xmlns:a16="http://schemas.microsoft.com/office/drawing/2014/main" id="{835D7BFD-4E0D-4FC1-88B6-F0B35B53CC1B}"/>
                </a:ext>
              </a:extLst>
            </p:cNvPr>
            <p:cNvSpPr/>
            <p:nvPr>
              <p:custDataLst>
                <p:tags r:id="rId3"/>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pic>
          <p:nvPicPr>
            <p:cNvPr id="5" name="PA-图片 4">
              <a:extLst>
                <a:ext uri="{FF2B5EF4-FFF2-40B4-BE49-F238E27FC236}">
                  <a16:creationId xmlns:a16="http://schemas.microsoft.com/office/drawing/2014/main" id="{55359F22-CCC5-4D03-8413-0362D1B701B3}"/>
                </a:ext>
              </a:extLst>
            </p:cNvPr>
            <p:cNvPicPr>
              <a:picLocks noChangeAspect="1"/>
            </p:cNvPicPr>
            <p:nvPr>
              <p:custDataLst>
                <p:tags r:id="rId4"/>
              </p:custDataLst>
            </p:nvPr>
          </p:nvPicPr>
          <p:blipFill rotWithShape="1">
            <a:blip r:embed="rId7">
              <a:extLst>
                <a:ext uri="{BEBA8EAE-BF5A-486C-A8C5-ECC9F3942E4B}">
                  <a14:imgProps xmlns:a14="http://schemas.microsoft.com/office/drawing/2010/main">
                    <a14:imgLayer r:embed="rId8">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5967" r="22120" b="20061"/>
            <a:stretch/>
          </p:blipFill>
          <p:spPr>
            <a:xfrm>
              <a:off x="0" y="1"/>
              <a:ext cx="12192000" cy="4963288"/>
            </a:xfrm>
            <a:prstGeom prst="rect">
              <a:avLst/>
            </a:prstGeom>
          </p:spPr>
        </p:pic>
      </p:grpSp>
      <p:sp>
        <p:nvSpPr>
          <p:cNvPr id="4" name="矩形 3">
            <a:extLst>
              <a:ext uri="{FF2B5EF4-FFF2-40B4-BE49-F238E27FC236}">
                <a16:creationId xmlns:a16="http://schemas.microsoft.com/office/drawing/2014/main" id="{F2ED8BBD-2B9C-46AD-96DD-D6FB4D494412}"/>
              </a:ext>
            </a:extLst>
          </p:cNvPr>
          <p:cNvSpPr/>
          <p:nvPr/>
        </p:nvSpPr>
        <p:spPr>
          <a:xfrm>
            <a:off x="0" y="5170690"/>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7" name="矩形 6">
            <a:extLst>
              <a:ext uri="{FF2B5EF4-FFF2-40B4-BE49-F238E27FC236}">
                <a16:creationId xmlns:a16="http://schemas.microsoft.com/office/drawing/2014/main" id="{23481271-4263-4F87-BAD8-2653C9E328D4}"/>
              </a:ext>
            </a:extLst>
          </p:cNvPr>
          <p:cNvSpPr/>
          <p:nvPr/>
        </p:nvSpPr>
        <p:spPr>
          <a:xfrm>
            <a:off x="0" y="4257677"/>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31" name="文本占位符 23">
            <a:extLst>
              <a:ext uri="{FF2B5EF4-FFF2-40B4-BE49-F238E27FC236}">
                <a16:creationId xmlns:a16="http://schemas.microsoft.com/office/drawing/2014/main" id="{A1F3BA91-2F8E-40BC-9529-6929A69FC8F9}"/>
              </a:ext>
            </a:extLst>
          </p:cNvPr>
          <p:cNvSpPr txBox="1">
            <a:spLocks/>
          </p:cNvSpPr>
          <p:nvPr/>
        </p:nvSpPr>
        <p:spPr>
          <a:xfrm>
            <a:off x="8477250" y="4173494"/>
            <a:ext cx="3835400" cy="9971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7200" b="1" dirty="0">
                <a:solidFill>
                  <a:schemeClr val="bg1">
                    <a:lumMod val="95000"/>
                  </a:schemeClr>
                </a:solidFill>
                <a:latin typeface="+mn-ea"/>
              </a:rPr>
              <a:t>DEFENSE</a:t>
            </a:r>
            <a:endParaRPr lang="zh-CN" altLang="en-US" sz="7200" b="1" dirty="0">
              <a:solidFill>
                <a:schemeClr val="bg1">
                  <a:lumMod val="95000"/>
                </a:schemeClr>
              </a:solidFill>
              <a:latin typeface="+mn-ea"/>
            </a:endParaRPr>
          </a:p>
        </p:txBody>
      </p:sp>
      <p:sp>
        <p:nvSpPr>
          <p:cNvPr id="34" name="文本框 33">
            <a:extLst>
              <a:ext uri="{FF2B5EF4-FFF2-40B4-BE49-F238E27FC236}">
                <a16:creationId xmlns:a16="http://schemas.microsoft.com/office/drawing/2014/main" id="{8B086949-E9A2-4475-9E55-2420307BCD17}"/>
              </a:ext>
            </a:extLst>
          </p:cNvPr>
          <p:cNvSpPr txBox="1"/>
          <p:nvPr/>
        </p:nvSpPr>
        <p:spPr>
          <a:xfrm>
            <a:off x="0" y="4242566"/>
            <a:ext cx="8597900" cy="769441"/>
          </a:xfrm>
          <a:prstGeom prst="rect">
            <a:avLst/>
          </a:prstGeom>
          <a:noFill/>
        </p:spPr>
        <p:txBody>
          <a:bodyPr wrap="square" rtlCol="0">
            <a:spAutoFit/>
          </a:bodyPr>
          <a:lstStyle/>
          <a:p>
            <a:r>
              <a:rPr lang="zh-CN" altLang="en-US" sz="4400" dirty="0">
                <a:solidFill>
                  <a:schemeClr val="bg1"/>
                </a:solidFill>
                <a:latin typeface="思源黑体 CN Medium" panose="020B0600000000000000" pitchFamily="34" charset="-122"/>
                <a:ea typeface="思源黑体 CN Medium" panose="020B0600000000000000" pitchFamily="34" charset="-122"/>
              </a:rPr>
              <a:t>无线激光雷达采集端的设计与实现</a:t>
            </a:r>
          </a:p>
        </p:txBody>
      </p:sp>
      <p:sp>
        <p:nvSpPr>
          <p:cNvPr id="35" name="文本框 34">
            <a:extLst>
              <a:ext uri="{FF2B5EF4-FFF2-40B4-BE49-F238E27FC236}">
                <a16:creationId xmlns:a16="http://schemas.microsoft.com/office/drawing/2014/main" id="{4A4A8ABE-A931-4611-9963-6A5015CCC6DE}"/>
              </a:ext>
            </a:extLst>
          </p:cNvPr>
          <p:cNvSpPr txBox="1"/>
          <p:nvPr/>
        </p:nvSpPr>
        <p:spPr>
          <a:xfrm>
            <a:off x="8310303" y="3664393"/>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a:extLst>
              <a:ext uri="{FF2B5EF4-FFF2-40B4-BE49-F238E27FC236}">
                <a16:creationId xmlns:a16="http://schemas.microsoft.com/office/drawing/2014/main" id="{D9C9E28E-8E5B-42D6-AA6F-287F9D698668}"/>
              </a:ext>
            </a:extLst>
          </p:cNvPr>
          <p:cNvSpPr txBox="1"/>
          <p:nvPr/>
        </p:nvSpPr>
        <p:spPr>
          <a:xfrm>
            <a:off x="8752090" y="6267894"/>
            <a:ext cx="3203121" cy="40229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a:solidFill>
                  <a:srgbClr val="29547B"/>
                </a:solidFill>
              </a:rPr>
              <a:t>2022年5月24日</a:t>
            </a:fld>
            <a:endParaRPr lang="zh-CN" altLang="en-US" sz="2000" dirty="0">
              <a:solidFill>
                <a:srgbClr val="29547B"/>
              </a:solidFill>
            </a:endParaRPr>
          </a:p>
        </p:txBody>
      </p:sp>
      <p:grpSp>
        <p:nvGrpSpPr>
          <p:cNvPr id="11" name="组合 10">
            <a:extLst>
              <a:ext uri="{FF2B5EF4-FFF2-40B4-BE49-F238E27FC236}">
                <a16:creationId xmlns:a16="http://schemas.microsoft.com/office/drawing/2014/main" id="{03F52F5F-0BE4-4D11-A4B3-23D4B970671E}"/>
              </a:ext>
            </a:extLst>
          </p:cNvPr>
          <p:cNvGrpSpPr/>
          <p:nvPr/>
        </p:nvGrpSpPr>
        <p:grpSpPr>
          <a:xfrm>
            <a:off x="382953" y="5556581"/>
            <a:ext cx="3021292" cy="877475"/>
            <a:chOff x="190535" y="5699548"/>
            <a:chExt cx="2529516" cy="581048"/>
          </a:xfrm>
        </p:grpSpPr>
        <p:sp>
          <p:nvSpPr>
            <p:cNvPr id="9" name="矩形: 圆角 8">
              <a:extLst>
                <a:ext uri="{FF2B5EF4-FFF2-40B4-BE49-F238E27FC236}">
                  <a16:creationId xmlns:a16="http://schemas.microsoft.com/office/drawing/2014/main" id="{89FE4622-FA1D-432E-B4F7-086495FBB7A6}"/>
                </a:ext>
              </a:extLst>
            </p:cNvPr>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D2185E5A-4E90-4E6D-AB41-A3C8FD107AA1}"/>
                </a:ext>
              </a:extLst>
            </p:cNvPr>
            <p:cNvSpPr txBox="1"/>
            <p:nvPr/>
          </p:nvSpPr>
          <p:spPr>
            <a:xfrm>
              <a:off x="265720" y="5730325"/>
              <a:ext cx="2339102" cy="550271"/>
            </a:xfrm>
            <a:prstGeom prst="rect">
              <a:avLst/>
            </a:prstGeom>
            <a:noFill/>
            <a:ln>
              <a:noFill/>
            </a:ln>
          </p:spPr>
          <p:txBody>
            <a:bodyPr wrap="square" rtlCol="0">
              <a:spAutoFit/>
            </a:bodyPr>
            <a:lstStyle/>
            <a:p>
              <a:r>
                <a:rPr lang="zh-CN" altLang="en-US" sz="2800" dirty="0">
                  <a:solidFill>
                    <a:schemeClr val="bg1"/>
                  </a:solidFill>
                </a:rPr>
                <a:t>答辩人：郑思豪</a:t>
              </a:r>
              <a:r>
                <a:rPr lang="en-US" altLang="zh-CN" sz="2000" dirty="0">
                  <a:solidFill>
                    <a:schemeClr val="bg1"/>
                  </a:solidFill>
                </a:rPr>
                <a:t>	</a:t>
              </a:r>
              <a:endParaRPr lang="zh-CN" altLang="en-US" sz="2000" dirty="0">
                <a:solidFill>
                  <a:schemeClr val="bg1"/>
                </a:solidFill>
              </a:endParaRPr>
            </a:p>
          </p:txBody>
        </p:sp>
      </p:grpSp>
      <p:grpSp>
        <p:nvGrpSpPr>
          <p:cNvPr id="23" name="组合 22">
            <a:extLst>
              <a:ext uri="{FF2B5EF4-FFF2-40B4-BE49-F238E27FC236}">
                <a16:creationId xmlns:a16="http://schemas.microsoft.com/office/drawing/2014/main" id="{6DA8A13F-B56A-4D17-AA5C-AC6C33166669}"/>
              </a:ext>
            </a:extLst>
          </p:cNvPr>
          <p:cNvGrpSpPr/>
          <p:nvPr/>
        </p:nvGrpSpPr>
        <p:grpSpPr>
          <a:xfrm>
            <a:off x="3985209" y="5543053"/>
            <a:ext cx="3265168" cy="710716"/>
            <a:chOff x="190535" y="5702299"/>
            <a:chExt cx="2529516" cy="461665"/>
          </a:xfrm>
        </p:grpSpPr>
        <p:sp>
          <p:nvSpPr>
            <p:cNvPr id="24" name="矩形: 圆角 23">
              <a:extLst>
                <a:ext uri="{FF2B5EF4-FFF2-40B4-BE49-F238E27FC236}">
                  <a16:creationId xmlns:a16="http://schemas.microsoft.com/office/drawing/2014/main" id="{DBDBFCD3-1623-4FD2-9961-93CA069A6BE0}"/>
                </a:ext>
              </a:extLst>
            </p:cNvPr>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68055BE-43E0-4A8A-AAB3-9F4FF071F172}"/>
                </a:ext>
              </a:extLst>
            </p:cNvPr>
            <p:cNvSpPr txBox="1"/>
            <p:nvPr/>
          </p:nvSpPr>
          <p:spPr>
            <a:xfrm>
              <a:off x="380949" y="5783188"/>
              <a:ext cx="2339102" cy="299887"/>
            </a:xfrm>
            <a:prstGeom prst="rect">
              <a:avLst/>
            </a:prstGeom>
            <a:noFill/>
            <a:ln>
              <a:noFill/>
            </a:ln>
          </p:spPr>
          <p:txBody>
            <a:bodyPr wrap="square" rtlCol="0">
              <a:spAutoFit/>
            </a:bodyPr>
            <a:lstStyle/>
            <a:p>
              <a:r>
                <a:rPr lang="zh-CN" altLang="en-US" sz="2400" dirty="0">
                  <a:solidFill>
                    <a:schemeClr val="bg1"/>
                  </a:solidFill>
                </a:rPr>
                <a:t>指导老师：林靖宇</a:t>
              </a:r>
            </a:p>
          </p:txBody>
        </p:sp>
      </p:grpSp>
      <p:grpSp>
        <p:nvGrpSpPr>
          <p:cNvPr id="22" name="组合 21">
            <a:extLst>
              <a:ext uri="{FF2B5EF4-FFF2-40B4-BE49-F238E27FC236}">
                <a16:creationId xmlns:a16="http://schemas.microsoft.com/office/drawing/2014/main" id="{507047A5-FB5C-4BAE-A72E-D6D512EAFF24}"/>
              </a:ext>
            </a:extLst>
          </p:cNvPr>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a:extLst>
                <a:ext uri="{FF2B5EF4-FFF2-40B4-BE49-F238E27FC236}">
                  <a16:creationId xmlns:a16="http://schemas.microsoft.com/office/drawing/2014/main" id="{9E45648F-C521-4858-899F-0FD3A8883AFA}"/>
                </a:ext>
              </a:extLst>
            </p:cNvPr>
            <p:cNvCxnSpPr>
              <a:cxnSpLocks/>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0DCEE76-4CCB-45F8-8E4E-0AE658361BD7}"/>
                </a:ext>
              </a:extLst>
            </p:cNvPr>
            <p:cNvCxnSpPr>
              <a:cxnSpLocks/>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9359CA-3992-440A-B2DB-B669222AAEC0}"/>
              </a:ext>
            </a:extLst>
          </p:cNvPr>
          <p:cNvGrpSpPr>
            <a:grpSpLocks noChangeAspect="1"/>
          </p:cNvGrpSpPr>
          <p:nvPr>
            <p:custDataLst>
              <p:tags r:id="rId2"/>
            </p:custDataLst>
          </p:nvPr>
        </p:nvGrpSpPr>
        <p:grpSpPr>
          <a:xfrm>
            <a:off x="461711" y="635021"/>
            <a:ext cx="2067426" cy="561036"/>
            <a:chOff x="2647449" y="2492374"/>
            <a:chExt cx="6897103" cy="1871663"/>
          </a:xfrm>
          <a:solidFill>
            <a:srgbClr val="C00000"/>
          </a:solidFill>
        </p:grpSpPr>
        <p:sp>
          <p:nvSpPr>
            <p:cNvPr id="29" name="îṥḷídê">
              <a:extLst>
                <a:ext uri="{FF2B5EF4-FFF2-40B4-BE49-F238E27FC236}">
                  <a16:creationId xmlns:a16="http://schemas.microsoft.com/office/drawing/2014/main" id="{010302B5-64BC-4429-93C6-D3FD8262E43A}"/>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30" name="iŝḷidè">
              <a:extLst>
                <a:ext uri="{FF2B5EF4-FFF2-40B4-BE49-F238E27FC236}">
                  <a16:creationId xmlns:a16="http://schemas.microsoft.com/office/drawing/2014/main" id="{1E0DEF1E-03EE-4C44-BAFE-6AAEA8097F86}"/>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32" name="íSļîde">
              <a:extLst>
                <a:ext uri="{FF2B5EF4-FFF2-40B4-BE49-F238E27FC236}">
                  <a16:creationId xmlns:a16="http://schemas.microsoft.com/office/drawing/2014/main" id="{265BF035-31EA-43F3-A3FB-C12E8E15B2E6}"/>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grpSp>
      <p:sp>
        <p:nvSpPr>
          <p:cNvPr id="36" name="文本框 35">
            <a:extLst>
              <a:ext uri="{FF2B5EF4-FFF2-40B4-BE49-F238E27FC236}">
                <a16:creationId xmlns:a16="http://schemas.microsoft.com/office/drawing/2014/main" id="{A2EAEC97-5430-CCFC-2D44-9DEE43F8FE3C}"/>
              </a:ext>
            </a:extLst>
          </p:cNvPr>
          <p:cNvSpPr txBox="1"/>
          <p:nvPr/>
        </p:nvSpPr>
        <p:spPr>
          <a:xfrm>
            <a:off x="9945535" y="742506"/>
            <a:ext cx="775644" cy="263428"/>
          </a:xfrm>
          <a:prstGeom prst="rect">
            <a:avLst/>
          </a:prstGeom>
          <a:noFill/>
        </p:spPr>
        <p:txBody>
          <a:bodyPr wrap="none" rtlCol="0">
            <a:prstTxWarp prst="textPlain">
              <a:avLst/>
            </a:prstTxWarp>
            <a:spAutoFit/>
          </a:bodyPr>
          <a:lstStyle/>
          <a:p>
            <a:r>
              <a:rPr lang="en-US" altLang="zh-CN" sz="1200" dirty="0">
                <a:solidFill>
                  <a:schemeClr val="bg1"/>
                </a:solidFill>
                <a:cs typeface="+mn-ea"/>
                <a:sym typeface="+mn-lt"/>
              </a:rPr>
              <a:t>DEFENSE</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9842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6F50ED8-B422-FDB0-9DAD-522C24B14855}"/>
              </a:ext>
            </a:extLst>
          </p:cNvPr>
          <p:cNvSpPr/>
          <p:nvPr/>
        </p:nvSpPr>
        <p:spPr>
          <a:xfrm>
            <a:off x="2610457" y="1566616"/>
            <a:ext cx="6526212" cy="483425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IoT</a:t>
            </a:r>
            <a:r>
              <a:rPr lang="zh-CN" altLang="en-US" dirty="0">
                <a:solidFill>
                  <a:schemeClr val="tx1"/>
                </a:solidFill>
              </a:rPr>
              <a:t>嵌入式开发板</a:t>
            </a:r>
          </a:p>
        </p:txBody>
      </p:sp>
      <p:sp>
        <p:nvSpPr>
          <p:cNvPr id="4" name="矩形: 圆角 3">
            <a:extLst>
              <a:ext uri="{FF2B5EF4-FFF2-40B4-BE49-F238E27FC236}">
                <a16:creationId xmlns:a16="http://schemas.microsoft.com/office/drawing/2014/main" id="{2C060382-A1ED-C352-DFF2-EF42FFECE2AE}"/>
              </a:ext>
            </a:extLst>
          </p:cNvPr>
          <p:cNvSpPr/>
          <p:nvPr/>
        </p:nvSpPr>
        <p:spPr>
          <a:xfrm>
            <a:off x="3816352" y="1865313"/>
            <a:ext cx="4189413" cy="42973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矩形 4">
            <a:extLst>
              <a:ext uri="{FF2B5EF4-FFF2-40B4-BE49-F238E27FC236}">
                <a16:creationId xmlns:a16="http://schemas.microsoft.com/office/drawing/2014/main" id="{56440813-1E1F-5A0A-32C2-F4A5731F4127}"/>
              </a:ext>
            </a:extLst>
          </p:cNvPr>
          <p:cNvSpPr/>
          <p:nvPr/>
        </p:nvSpPr>
        <p:spPr>
          <a:xfrm>
            <a:off x="537374" y="1959290"/>
            <a:ext cx="1185860" cy="374364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激光雷达</a:t>
            </a:r>
          </a:p>
        </p:txBody>
      </p:sp>
      <p:sp>
        <p:nvSpPr>
          <p:cNvPr id="6" name="矩形 5">
            <a:extLst>
              <a:ext uri="{FF2B5EF4-FFF2-40B4-BE49-F238E27FC236}">
                <a16:creationId xmlns:a16="http://schemas.microsoft.com/office/drawing/2014/main" id="{514FCBE4-8C25-2502-5230-F1087D6B35F9}"/>
              </a:ext>
            </a:extLst>
          </p:cNvPr>
          <p:cNvSpPr/>
          <p:nvPr/>
        </p:nvSpPr>
        <p:spPr>
          <a:xfrm>
            <a:off x="10032304" y="1546225"/>
            <a:ext cx="1838326" cy="472281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个人计算机</a:t>
            </a:r>
          </a:p>
        </p:txBody>
      </p:sp>
      <p:sp>
        <p:nvSpPr>
          <p:cNvPr id="7" name="矩形: 圆角 6">
            <a:extLst>
              <a:ext uri="{FF2B5EF4-FFF2-40B4-BE49-F238E27FC236}">
                <a16:creationId xmlns:a16="http://schemas.microsoft.com/office/drawing/2014/main" id="{A456AB71-6219-1170-D239-3BF1BAD2C43D}"/>
              </a:ext>
            </a:extLst>
          </p:cNvPr>
          <p:cNvSpPr/>
          <p:nvPr/>
        </p:nvSpPr>
        <p:spPr>
          <a:xfrm>
            <a:off x="3711577" y="2202020"/>
            <a:ext cx="1174749" cy="33591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圆角 7">
            <a:extLst>
              <a:ext uri="{FF2B5EF4-FFF2-40B4-BE49-F238E27FC236}">
                <a16:creationId xmlns:a16="http://schemas.microsoft.com/office/drawing/2014/main" id="{4A664D5A-121C-5B95-1533-9F83FC286F79}"/>
              </a:ext>
            </a:extLst>
          </p:cNvPr>
          <p:cNvSpPr/>
          <p:nvPr/>
        </p:nvSpPr>
        <p:spPr>
          <a:xfrm>
            <a:off x="7091363" y="2265363"/>
            <a:ext cx="1244603" cy="335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9" name="直接箭头连接符 8">
            <a:extLst>
              <a:ext uri="{FF2B5EF4-FFF2-40B4-BE49-F238E27FC236}">
                <a16:creationId xmlns:a16="http://schemas.microsoft.com/office/drawing/2014/main" id="{A6E6C01A-671E-AD16-3BF4-C30B66C5876E}"/>
              </a:ext>
            </a:extLst>
          </p:cNvPr>
          <p:cNvCxnSpPr>
            <a:cxnSpLocks/>
          </p:cNvCxnSpPr>
          <p:nvPr/>
        </p:nvCxnSpPr>
        <p:spPr>
          <a:xfrm flipV="1">
            <a:off x="1927227" y="4359275"/>
            <a:ext cx="1730375" cy="73025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CC266F4-86D0-D862-B7AA-DF1FB65CA1DF}"/>
              </a:ext>
            </a:extLst>
          </p:cNvPr>
          <p:cNvCxnSpPr>
            <a:cxnSpLocks/>
          </p:cNvCxnSpPr>
          <p:nvPr/>
        </p:nvCxnSpPr>
        <p:spPr>
          <a:xfrm>
            <a:off x="8305802" y="3908425"/>
            <a:ext cx="2036763" cy="118110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F2037-D64A-901B-D13B-255B978D5382}"/>
              </a:ext>
            </a:extLst>
          </p:cNvPr>
          <p:cNvCxnSpPr>
            <a:cxnSpLocks/>
          </p:cNvCxnSpPr>
          <p:nvPr/>
        </p:nvCxnSpPr>
        <p:spPr>
          <a:xfrm flipH="1">
            <a:off x="8297865" y="2025650"/>
            <a:ext cx="2130425" cy="1550988"/>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49321C-5C95-4292-6D37-BAC4191CE261}"/>
              </a:ext>
            </a:extLst>
          </p:cNvPr>
          <p:cNvCxnSpPr>
            <a:cxnSpLocks/>
          </p:cNvCxnSpPr>
          <p:nvPr/>
        </p:nvCxnSpPr>
        <p:spPr>
          <a:xfrm flipH="1">
            <a:off x="4946652" y="3854450"/>
            <a:ext cx="1789113" cy="0"/>
          </a:xfrm>
          <a:prstGeom prst="straightConnector1">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09ADFF-F80A-A52C-CE83-3BE71DB3E401}"/>
              </a:ext>
            </a:extLst>
          </p:cNvPr>
          <p:cNvCxnSpPr>
            <a:cxnSpLocks/>
          </p:cNvCxnSpPr>
          <p:nvPr/>
        </p:nvCxnSpPr>
        <p:spPr>
          <a:xfrm flipH="1" flipV="1">
            <a:off x="2058990" y="2609850"/>
            <a:ext cx="1730375" cy="90170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6">
            <a:extLst>
              <a:ext uri="{FF2B5EF4-FFF2-40B4-BE49-F238E27FC236}">
                <a16:creationId xmlns:a16="http://schemas.microsoft.com/office/drawing/2014/main" id="{56EE0BED-DC04-A727-BAAF-53D928F5756B}"/>
              </a:ext>
            </a:extLst>
          </p:cNvPr>
          <p:cNvSpPr txBox="1">
            <a:spLocks noChangeArrowheads="1"/>
          </p:cNvSpPr>
          <p:nvPr/>
        </p:nvSpPr>
        <p:spPr bwMode="auto">
          <a:xfrm>
            <a:off x="9139238" y="1928813"/>
            <a:ext cx="142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15" name="文本框 17">
            <a:extLst>
              <a:ext uri="{FF2B5EF4-FFF2-40B4-BE49-F238E27FC236}">
                <a16:creationId xmlns:a16="http://schemas.microsoft.com/office/drawing/2014/main" id="{9697F931-5B70-1EA6-B6BB-598402CA4BD3}"/>
              </a:ext>
            </a:extLst>
          </p:cNvPr>
          <p:cNvSpPr txBox="1">
            <a:spLocks noChangeArrowheads="1"/>
          </p:cNvSpPr>
          <p:nvPr/>
        </p:nvSpPr>
        <p:spPr bwMode="auto">
          <a:xfrm>
            <a:off x="2011363" y="4451350"/>
            <a:ext cx="1192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16" name="文本框 31">
            <a:extLst>
              <a:ext uri="{FF2B5EF4-FFF2-40B4-BE49-F238E27FC236}">
                <a16:creationId xmlns:a16="http://schemas.microsoft.com/office/drawing/2014/main" id="{DCFF9478-52AC-A865-C56B-0E18EC7A7FEB}"/>
              </a:ext>
            </a:extLst>
          </p:cNvPr>
          <p:cNvSpPr txBox="1">
            <a:spLocks noChangeArrowheads="1"/>
          </p:cNvSpPr>
          <p:nvPr/>
        </p:nvSpPr>
        <p:spPr bwMode="auto">
          <a:xfrm>
            <a:off x="5495131" y="1531815"/>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a:t>
            </a:r>
          </a:p>
        </p:txBody>
      </p:sp>
      <p:sp>
        <p:nvSpPr>
          <p:cNvPr id="17" name="文本框 32">
            <a:extLst>
              <a:ext uri="{FF2B5EF4-FFF2-40B4-BE49-F238E27FC236}">
                <a16:creationId xmlns:a16="http://schemas.microsoft.com/office/drawing/2014/main" id="{A1779FD3-B815-01E4-CCB9-072A4F3E3F0E}"/>
              </a:ext>
            </a:extLst>
          </p:cNvPr>
          <p:cNvSpPr txBox="1">
            <a:spLocks noChangeArrowheads="1"/>
          </p:cNvSpPr>
          <p:nvPr/>
        </p:nvSpPr>
        <p:spPr bwMode="auto">
          <a:xfrm>
            <a:off x="5002212" y="1120705"/>
            <a:ext cx="2112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t>IoT</a:t>
            </a:r>
            <a:r>
              <a:rPr lang="zh-CN" altLang="en-US" sz="1800" dirty="0"/>
              <a:t>嵌入式开发板</a:t>
            </a:r>
          </a:p>
        </p:txBody>
      </p:sp>
      <p:sp>
        <p:nvSpPr>
          <p:cNvPr id="18" name="椭圆 17">
            <a:extLst>
              <a:ext uri="{FF2B5EF4-FFF2-40B4-BE49-F238E27FC236}">
                <a16:creationId xmlns:a16="http://schemas.microsoft.com/office/drawing/2014/main" id="{0FB3AEFA-66D5-2C83-E4EC-9BDC65F151B8}"/>
              </a:ext>
            </a:extLst>
          </p:cNvPr>
          <p:cNvSpPr/>
          <p:nvPr/>
        </p:nvSpPr>
        <p:spPr>
          <a:xfrm>
            <a:off x="3789365" y="3438525"/>
            <a:ext cx="923925" cy="685800"/>
          </a:xfrm>
          <a:prstGeom prst="ellipse">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19" name="椭圆 18">
            <a:extLst>
              <a:ext uri="{FF2B5EF4-FFF2-40B4-BE49-F238E27FC236}">
                <a16:creationId xmlns:a16="http://schemas.microsoft.com/office/drawing/2014/main" id="{1DF86E1D-21DF-A60F-5242-9B8975B2BADA}"/>
              </a:ext>
            </a:extLst>
          </p:cNvPr>
          <p:cNvSpPr/>
          <p:nvPr/>
        </p:nvSpPr>
        <p:spPr>
          <a:xfrm>
            <a:off x="7154865" y="3511550"/>
            <a:ext cx="922337" cy="6858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20" name="文本框 35">
            <a:extLst>
              <a:ext uri="{FF2B5EF4-FFF2-40B4-BE49-F238E27FC236}">
                <a16:creationId xmlns:a16="http://schemas.microsoft.com/office/drawing/2014/main" id="{2BCCB7C6-ECD0-BED4-0893-366AC5EA00A0}"/>
              </a:ext>
            </a:extLst>
          </p:cNvPr>
          <p:cNvSpPr txBox="1">
            <a:spLocks noChangeArrowheads="1"/>
          </p:cNvSpPr>
          <p:nvPr/>
        </p:nvSpPr>
        <p:spPr bwMode="auto">
          <a:xfrm>
            <a:off x="7091363" y="2584450"/>
            <a:ext cx="1477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a:solidFill>
                  <a:schemeClr val="bg1"/>
                </a:solidFill>
              </a:rPr>
              <a:t>WiFi</a:t>
            </a:r>
            <a:r>
              <a:rPr lang="zh-CN" altLang="en-US" sz="1800">
                <a:solidFill>
                  <a:schemeClr val="bg1"/>
                </a:solidFill>
              </a:rPr>
              <a:t>应用层</a:t>
            </a:r>
          </a:p>
        </p:txBody>
      </p:sp>
      <p:sp>
        <p:nvSpPr>
          <p:cNvPr id="21" name="文本框 36">
            <a:extLst>
              <a:ext uri="{FF2B5EF4-FFF2-40B4-BE49-F238E27FC236}">
                <a16:creationId xmlns:a16="http://schemas.microsoft.com/office/drawing/2014/main" id="{D4CF02DE-79E4-F173-8B10-FFD4195AAADC}"/>
              </a:ext>
            </a:extLst>
          </p:cNvPr>
          <p:cNvSpPr txBox="1">
            <a:spLocks noChangeArrowheads="1"/>
          </p:cNvSpPr>
          <p:nvPr/>
        </p:nvSpPr>
        <p:spPr bwMode="auto">
          <a:xfrm>
            <a:off x="3754919" y="2616994"/>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solidFill>
                  <a:schemeClr val="bg1"/>
                </a:solidFill>
              </a:rPr>
              <a:t>USB</a:t>
            </a:r>
            <a:r>
              <a:rPr lang="zh-CN" altLang="en-US" sz="1800" dirty="0">
                <a:solidFill>
                  <a:schemeClr val="bg1"/>
                </a:solidFill>
              </a:rPr>
              <a:t>驱动</a:t>
            </a:r>
          </a:p>
        </p:txBody>
      </p:sp>
      <p:sp>
        <p:nvSpPr>
          <p:cNvPr id="22" name="文本框 37">
            <a:extLst>
              <a:ext uri="{FF2B5EF4-FFF2-40B4-BE49-F238E27FC236}">
                <a16:creationId xmlns:a16="http://schemas.microsoft.com/office/drawing/2014/main" id="{69254022-0BA9-FCA2-7E72-DA4D8CAA71A2}"/>
              </a:ext>
            </a:extLst>
          </p:cNvPr>
          <p:cNvSpPr txBox="1">
            <a:spLocks noChangeArrowheads="1"/>
          </p:cNvSpPr>
          <p:nvPr/>
        </p:nvSpPr>
        <p:spPr bwMode="auto">
          <a:xfrm>
            <a:off x="5186363" y="3262315"/>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主程序操作</a:t>
            </a:r>
          </a:p>
        </p:txBody>
      </p:sp>
      <p:sp>
        <p:nvSpPr>
          <p:cNvPr id="23" name="文本框 16">
            <a:extLst>
              <a:ext uri="{FF2B5EF4-FFF2-40B4-BE49-F238E27FC236}">
                <a16:creationId xmlns:a16="http://schemas.microsoft.com/office/drawing/2014/main" id="{54E0F0E2-17B7-BB44-F5F8-FBE405D733AC}"/>
              </a:ext>
            </a:extLst>
          </p:cNvPr>
          <p:cNvSpPr txBox="1">
            <a:spLocks noChangeArrowheads="1"/>
          </p:cNvSpPr>
          <p:nvPr/>
        </p:nvSpPr>
        <p:spPr bwMode="auto">
          <a:xfrm>
            <a:off x="2263777" y="2387600"/>
            <a:ext cx="1420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24" name="文本框 17">
            <a:extLst>
              <a:ext uri="{FF2B5EF4-FFF2-40B4-BE49-F238E27FC236}">
                <a16:creationId xmlns:a16="http://schemas.microsoft.com/office/drawing/2014/main" id="{4374D0B9-4A7E-267A-2660-21F3A625C381}"/>
              </a:ext>
            </a:extLst>
          </p:cNvPr>
          <p:cNvSpPr txBox="1">
            <a:spLocks noChangeArrowheads="1"/>
          </p:cNvSpPr>
          <p:nvPr/>
        </p:nvSpPr>
        <p:spPr bwMode="auto">
          <a:xfrm>
            <a:off x="9029702" y="5280025"/>
            <a:ext cx="11922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25" name="矩形 24">
            <a:extLst>
              <a:ext uri="{FF2B5EF4-FFF2-40B4-BE49-F238E27FC236}">
                <a16:creationId xmlns:a16="http://schemas.microsoft.com/office/drawing/2014/main" id="{3ECEF4DB-1512-911B-B48C-D42E982E92CA}"/>
              </a:ext>
            </a:extLst>
          </p:cNvPr>
          <p:cNvSpPr/>
          <p:nvPr/>
        </p:nvSpPr>
        <p:spPr>
          <a:xfrm>
            <a:off x="10230297" y="4790280"/>
            <a:ext cx="1442340" cy="97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激光雷达数据成像程序</a:t>
            </a:r>
          </a:p>
        </p:txBody>
      </p:sp>
      <p:sp>
        <p:nvSpPr>
          <p:cNvPr id="26" name="矩形 25">
            <a:extLst>
              <a:ext uri="{FF2B5EF4-FFF2-40B4-BE49-F238E27FC236}">
                <a16:creationId xmlns:a16="http://schemas.microsoft.com/office/drawing/2014/main" id="{493973AD-2D3C-5505-1E63-1443F6CE74BA}"/>
              </a:ext>
            </a:extLst>
          </p:cNvPr>
          <p:cNvSpPr/>
          <p:nvPr/>
        </p:nvSpPr>
        <p:spPr>
          <a:xfrm>
            <a:off x="10360345" y="1782760"/>
            <a:ext cx="1333178" cy="838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激光雷达指令发送程序</a:t>
            </a:r>
          </a:p>
        </p:txBody>
      </p:sp>
      <p:sp>
        <p:nvSpPr>
          <p:cNvPr id="33" name="文本框 32">
            <a:extLst>
              <a:ext uri="{FF2B5EF4-FFF2-40B4-BE49-F238E27FC236}">
                <a16:creationId xmlns:a16="http://schemas.microsoft.com/office/drawing/2014/main" id="{D921BDE0-8C0C-C4B6-07EC-20EDA497897C}"/>
              </a:ext>
            </a:extLst>
          </p:cNvPr>
          <p:cNvSpPr txBox="1"/>
          <p:nvPr/>
        </p:nvSpPr>
        <p:spPr>
          <a:xfrm>
            <a:off x="6437425" y="802477"/>
            <a:ext cx="894797" cy="307777"/>
          </a:xfrm>
          <a:prstGeom prst="rect">
            <a:avLst/>
          </a:prstGeom>
          <a:no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4" name="文本框 33">
            <a:extLst>
              <a:ext uri="{FF2B5EF4-FFF2-40B4-BE49-F238E27FC236}">
                <a16:creationId xmlns:a16="http://schemas.microsoft.com/office/drawing/2014/main" id="{494DABD0-A40C-691F-2C86-D1568FEF8604}"/>
              </a:ext>
            </a:extLst>
          </p:cNvPr>
          <p:cNvSpPr txBox="1"/>
          <p:nvPr/>
        </p:nvSpPr>
        <p:spPr>
          <a:xfrm>
            <a:off x="7828073" y="802477"/>
            <a:ext cx="918841" cy="307777"/>
          </a:xfrm>
          <a:prstGeom prst="rect">
            <a:avLst/>
          </a:prstGeom>
          <a:no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5" name="文本框 34">
            <a:extLst>
              <a:ext uri="{FF2B5EF4-FFF2-40B4-BE49-F238E27FC236}">
                <a16:creationId xmlns:a16="http://schemas.microsoft.com/office/drawing/2014/main" id="{C64DA78B-25A0-8546-25C6-90E00619F88D}"/>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6" name="文本框 35">
            <a:extLst>
              <a:ext uri="{FF2B5EF4-FFF2-40B4-BE49-F238E27FC236}">
                <a16:creationId xmlns:a16="http://schemas.microsoft.com/office/drawing/2014/main" id="{D032D430-237E-FBAD-A38A-55FEC5CBD7AE}"/>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7" name="文本框 36">
            <a:extLst>
              <a:ext uri="{FF2B5EF4-FFF2-40B4-BE49-F238E27FC236}">
                <a16:creationId xmlns:a16="http://schemas.microsoft.com/office/drawing/2014/main" id="{1D99EF17-4CE9-9FB1-B502-745053D28C00}"/>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8" name="文本框 37">
            <a:extLst>
              <a:ext uri="{FF2B5EF4-FFF2-40B4-BE49-F238E27FC236}">
                <a16:creationId xmlns:a16="http://schemas.microsoft.com/office/drawing/2014/main" id="{DA75DD24-B380-409F-9933-E87A7A97B047}"/>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9" name="文本框 38">
            <a:extLst>
              <a:ext uri="{FF2B5EF4-FFF2-40B4-BE49-F238E27FC236}">
                <a16:creationId xmlns:a16="http://schemas.microsoft.com/office/drawing/2014/main" id="{A28DF15A-F398-E465-B36E-41B6511DA87E}"/>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0" name="文本框 39">
            <a:extLst>
              <a:ext uri="{FF2B5EF4-FFF2-40B4-BE49-F238E27FC236}">
                <a16:creationId xmlns:a16="http://schemas.microsoft.com/office/drawing/2014/main" id="{72F919A1-F09D-7E98-32B8-77593CC1925F}"/>
              </a:ext>
            </a:extLst>
          </p:cNvPr>
          <p:cNvSpPr txBox="1"/>
          <p:nvPr/>
        </p:nvSpPr>
        <p:spPr>
          <a:xfrm>
            <a:off x="5179246" y="813243"/>
            <a:ext cx="902811"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117930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E01F0A-C8A4-25F1-81CD-CCFE2F4C5F67}"/>
              </a:ext>
            </a:extLst>
          </p:cNvPr>
          <p:cNvSpPr>
            <a:spLocks noGrp="1"/>
          </p:cNvSpPr>
          <p:nvPr>
            <p:ph type="sldNum" sz="quarter" idx="4"/>
          </p:nvPr>
        </p:nvSpPr>
        <p:spPr/>
        <p:txBody>
          <a:bodyPr/>
          <a:lstStyle/>
          <a:p>
            <a:fld id="{A30DD81B-ADF2-4E81-89E9-715225DDC310}" type="slidenum">
              <a:rPr lang="zh-CN" altLang="en-US" smtClean="0"/>
              <a:pPr/>
              <a:t>11</a:t>
            </a:fld>
            <a:endParaRPr lang="zh-CN" altLang="en-US" dirty="0"/>
          </a:p>
        </p:txBody>
      </p:sp>
      <p:grpSp>
        <p:nvGrpSpPr>
          <p:cNvPr id="3" name="ab79155e-c2f8-4994-9dfd-9db7d75783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FCE66EE-2831-C95D-98CB-1AFE5BAB2B93}"/>
              </a:ext>
            </a:extLst>
          </p:cNvPr>
          <p:cNvGrpSpPr>
            <a:grpSpLocks noChangeAspect="1"/>
          </p:cNvGrpSpPr>
          <p:nvPr>
            <p:custDataLst>
              <p:tags r:id="rId1"/>
            </p:custDataLst>
          </p:nvPr>
        </p:nvGrpSpPr>
        <p:grpSpPr>
          <a:xfrm>
            <a:off x="2496436" y="1614040"/>
            <a:ext cx="6382520" cy="4901383"/>
            <a:chOff x="3674617" y="2141995"/>
            <a:chExt cx="6382520" cy="4901383"/>
          </a:xfrm>
        </p:grpSpPr>
        <p:sp>
          <p:nvSpPr>
            <p:cNvPr id="5" name="ïsľïdé">
              <a:hlinkClick r:id="rId4" action="ppaction://hlinksldjump"/>
              <a:extLst>
                <a:ext uri="{FF2B5EF4-FFF2-40B4-BE49-F238E27FC236}">
                  <a16:creationId xmlns:a16="http://schemas.microsoft.com/office/drawing/2014/main" id="{35998F88-F15A-FC91-2153-4A6D4958FF92}"/>
                </a:ext>
              </a:extLst>
            </p:cNvPr>
            <p:cNvSpPr/>
            <p:nvPr/>
          </p:nvSpPr>
          <p:spPr bwMode="auto">
            <a:xfrm>
              <a:off x="4043885" y="3704297"/>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pPr defTabSz="913765">
                <a:defRPr/>
              </a:pPr>
              <a:endParaRPr lang="zh-CN" altLang="en-US" sz="2000" dirty="0">
                <a:solidFill>
                  <a:srgbClr val="000000"/>
                </a:solidFill>
              </a:endParaRPr>
            </a:p>
          </p:txBody>
        </p:sp>
        <p:sp>
          <p:nvSpPr>
            <p:cNvPr id="6" name="îśļiďé">
              <a:hlinkClick r:id="rId5" action="ppaction://hlinksldjump"/>
              <a:extLst>
                <a:ext uri="{FF2B5EF4-FFF2-40B4-BE49-F238E27FC236}">
                  <a16:creationId xmlns:a16="http://schemas.microsoft.com/office/drawing/2014/main" id="{4FBD8C71-F04A-7256-0282-B770EEC644F8}"/>
                </a:ext>
              </a:extLst>
            </p:cNvPr>
            <p:cNvSpPr/>
            <p:nvPr/>
          </p:nvSpPr>
          <p:spPr bwMode="auto">
            <a:xfrm>
              <a:off x="5443972" y="2923145"/>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7" name="išľídè">
              <a:hlinkClick r:id="rId6" action="ppaction://hlinksldjump"/>
              <a:extLst>
                <a:ext uri="{FF2B5EF4-FFF2-40B4-BE49-F238E27FC236}">
                  <a16:creationId xmlns:a16="http://schemas.microsoft.com/office/drawing/2014/main" id="{1A15164F-ACE4-4A47-2F1F-1951B43B5C51}"/>
                </a:ext>
              </a:extLst>
            </p:cNvPr>
            <p:cNvSpPr/>
            <p:nvPr/>
          </p:nvSpPr>
          <p:spPr bwMode="auto">
            <a:xfrm>
              <a:off x="6844057" y="2141995"/>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tx2">
                <a:lumMod val="75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8" name="íṩlîde">
              <a:extLst>
                <a:ext uri="{FF2B5EF4-FFF2-40B4-BE49-F238E27FC236}">
                  <a16:creationId xmlns:a16="http://schemas.microsoft.com/office/drawing/2014/main" id="{3E29E3C7-24A6-06B1-EC46-4C5DB673FED0}"/>
                </a:ext>
              </a:extLst>
            </p:cNvPr>
            <p:cNvSpPr/>
            <p:nvPr/>
          </p:nvSpPr>
          <p:spPr>
            <a:xfrm>
              <a:off x="4297977" y="3802571"/>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9" name="ïSḷîḋé">
              <a:extLst>
                <a:ext uri="{FF2B5EF4-FFF2-40B4-BE49-F238E27FC236}">
                  <a16:creationId xmlns:a16="http://schemas.microsoft.com/office/drawing/2014/main" id="{2DF53B95-7EC0-D329-D910-415633F914E5}"/>
                </a:ext>
              </a:extLst>
            </p:cNvPr>
            <p:cNvSpPr/>
            <p:nvPr/>
          </p:nvSpPr>
          <p:spPr>
            <a:xfrm>
              <a:off x="5698064" y="3026412"/>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10" name="î$lîdè">
              <a:extLst>
                <a:ext uri="{FF2B5EF4-FFF2-40B4-BE49-F238E27FC236}">
                  <a16:creationId xmlns:a16="http://schemas.microsoft.com/office/drawing/2014/main" id="{FE548B7B-98C4-F885-692B-DC9786D718A5}"/>
                </a:ext>
              </a:extLst>
            </p:cNvPr>
            <p:cNvSpPr/>
            <p:nvPr/>
          </p:nvSpPr>
          <p:spPr>
            <a:xfrm>
              <a:off x="7098149" y="2250252"/>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11" name="ïṩļidê">
              <a:extLst>
                <a:ext uri="{FF2B5EF4-FFF2-40B4-BE49-F238E27FC236}">
                  <a16:creationId xmlns:a16="http://schemas.microsoft.com/office/drawing/2014/main" id="{3FA5A0C7-01D3-9BD3-5724-B22D3445B290}"/>
                </a:ext>
              </a:extLst>
            </p:cNvPr>
            <p:cNvSpPr txBox="1"/>
            <p:nvPr/>
          </p:nvSpPr>
          <p:spPr>
            <a:xfrm>
              <a:off x="4240570" y="4707572"/>
              <a:ext cx="822806" cy="990463"/>
            </a:xfrm>
            <a:prstGeom prst="rect">
              <a:avLst/>
            </a:prstGeom>
            <a:noFill/>
          </p:spPr>
          <p:txBody>
            <a:bodyPr wrap="square" lIns="91440" tIns="45720" rIns="91440" bIns="45720" rtlCol="0" anchor="ctr">
              <a:normAutofit/>
            </a:bodyPr>
            <a:lstStyle/>
            <a:p>
              <a:pPr algn="ctr" defTabSz="913765">
                <a:defRPr/>
              </a:pPr>
              <a:r>
                <a:rPr lang="en-US" altLang="zh-CN" sz="2200" dirty="0" err="1">
                  <a:solidFill>
                    <a:srgbClr val="FFFFFF"/>
                  </a:solidFill>
                </a:rPr>
                <a:t>WiFi</a:t>
              </a:r>
              <a:endParaRPr lang="en-US" altLang="zh-CN" sz="4400" dirty="0">
                <a:solidFill>
                  <a:srgbClr val="FFFFFF"/>
                </a:solidFill>
                <a:latin typeface="Impact" panose="020B0806030902050204" pitchFamily="34" charset="0"/>
              </a:endParaRPr>
            </a:p>
          </p:txBody>
        </p:sp>
        <p:sp>
          <p:nvSpPr>
            <p:cNvPr id="12" name="î$ļíďé">
              <a:extLst>
                <a:ext uri="{FF2B5EF4-FFF2-40B4-BE49-F238E27FC236}">
                  <a16:creationId xmlns:a16="http://schemas.microsoft.com/office/drawing/2014/main" id="{72D554E1-8300-7F1B-2F39-CF1D0C020729}"/>
                </a:ext>
              </a:extLst>
            </p:cNvPr>
            <p:cNvSpPr txBox="1"/>
            <p:nvPr/>
          </p:nvSpPr>
          <p:spPr>
            <a:xfrm>
              <a:off x="5656405" y="3918988"/>
              <a:ext cx="822806" cy="990463"/>
            </a:xfrm>
            <a:prstGeom prst="rect">
              <a:avLst/>
            </a:prstGeom>
            <a:noFill/>
          </p:spPr>
          <p:txBody>
            <a:bodyPr wrap="square" lIns="91440" tIns="45720" rIns="91440" bIns="45720" rtlCol="0" anchor="ctr">
              <a:normAutofit/>
            </a:bodyPr>
            <a:lstStyle/>
            <a:p>
              <a:pPr algn="ctr" defTabSz="913765">
                <a:defRPr/>
              </a:pPr>
              <a:r>
                <a:rPr lang="zh-CN" altLang="en-US" sz="2200" dirty="0">
                  <a:solidFill>
                    <a:srgbClr val="FFFFFF"/>
                  </a:solidFill>
                </a:rPr>
                <a:t>协议</a:t>
              </a:r>
              <a:endParaRPr lang="en-US" altLang="zh-CN" sz="4400" dirty="0">
                <a:solidFill>
                  <a:srgbClr val="FFFFFF"/>
                </a:solidFill>
                <a:latin typeface="Impact" panose="020B0806030902050204" pitchFamily="34" charset="0"/>
              </a:endParaRPr>
            </a:p>
          </p:txBody>
        </p:sp>
        <p:sp>
          <p:nvSpPr>
            <p:cNvPr id="13" name="iṡļíḑê">
              <a:extLst>
                <a:ext uri="{FF2B5EF4-FFF2-40B4-BE49-F238E27FC236}">
                  <a16:creationId xmlns:a16="http://schemas.microsoft.com/office/drawing/2014/main" id="{FE29053A-1C16-58A7-1D85-0EF4E790E6D0}"/>
                </a:ext>
              </a:extLst>
            </p:cNvPr>
            <p:cNvSpPr txBox="1"/>
            <p:nvPr/>
          </p:nvSpPr>
          <p:spPr>
            <a:xfrm>
              <a:off x="7042799" y="3130405"/>
              <a:ext cx="822806" cy="990463"/>
            </a:xfrm>
            <a:prstGeom prst="rect">
              <a:avLst/>
            </a:prstGeom>
            <a:noFill/>
          </p:spPr>
          <p:txBody>
            <a:bodyPr wrap="square" lIns="91440" tIns="45720" rIns="91440" bIns="45720" rtlCol="0" anchor="ctr">
              <a:normAutofit/>
            </a:bodyPr>
            <a:lstStyle/>
            <a:p>
              <a:pPr algn="ctr" defTabSz="913765">
                <a:defRPr/>
              </a:pPr>
              <a:r>
                <a:rPr lang="zh-CN" altLang="en-US" sz="2200" dirty="0">
                  <a:solidFill>
                    <a:srgbClr val="FFFFFF"/>
                  </a:solidFill>
                </a:rPr>
                <a:t>套接字</a:t>
              </a:r>
              <a:endParaRPr lang="en-US" altLang="zh-CN" sz="4400" dirty="0">
                <a:solidFill>
                  <a:srgbClr val="FFFFFF"/>
                </a:solidFill>
                <a:latin typeface="Impact" panose="020B0806030902050204" pitchFamily="34" charset="0"/>
              </a:endParaRPr>
            </a:p>
          </p:txBody>
        </p:sp>
        <p:sp>
          <p:nvSpPr>
            <p:cNvPr id="14" name="ïś1iḓê">
              <a:extLst>
                <a:ext uri="{FF2B5EF4-FFF2-40B4-BE49-F238E27FC236}">
                  <a16:creationId xmlns:a16="http://schemas.microsoft.com/office/drawing/2014/main" id="{2D357684-D85A-667A-5688-EC1062CDBDCE}"/>
                </a:ext>
              </a:extLst>
            </p:cNvPr>
            <p:cNvSpPr/>
            <p:nvPr/>
          </p:nvSpPr>
          <p:spPr bwMode="auto">
            <a:xfrm>
              <a:off x="4424318" y="3950050"/>
              <a:ext cx="455305" cy="412366"/>
            </a:xfrm>
            <a:custGeom>
              <a:avLst/>
              <a:gdLst>
                <a:gd name="T0" fmla="*/ 237 w 260"/>
                <a:gd name="T1" fmla="*/ 95 h 235"/>
                <a:gd name="T2" fmla="*/ 24 w 260"/>
                <a:gd name="T3" fmla="*/ 95 h 235"/>
                <a:gd name="T4" fmla="*/ 0 w 260"/>
                <a:gd name="T5" fmla="*/ 72 h 235"/>
                <a:gd name="T6" fmla="*/ 260 w 260"/>
                <a:gd name="T7" fmla="*/ 72 h 235"/>
                <a:gd name="T8" fmla="*/ 237 w 260"/>
                <a:gd name="T9" fmla="*/ 95 h 235"/>
                <a:gd name="T10" fmla="*/ 225 w 260"/>
                <a:gd name="T11" fmla="*/ 107 h 235"/>
                <a:gd name="T12" fmla="*/ 201 w 260"/>
                <a:gd name="T13" fmla="*/ 131 h 235"/>
                <a:gd name="T14" fmla="*/ 59 w 260"/>
                <a:gd name="T15" fmla="*/ 131 h 235"/>
                <a:gd name="T16" fmla="*/ 35 w 260"/>
                <a:gd name="T17" fmla="*/ 107 h 235"/>
                <a:gd name="T18" fmla="*/ 225 w 260"/>
                <a:gd name="T19" fmla="*/ 107 h 235"/>
                <a:gd name="T20" fmla="*/ 189 w 260"/>
                <a:gd name="T21" fmla="*/ 143 h 235"/>
                <a:gd name="T22" fmla="*/ 166 w 260"/>
                <a:gd name="T23" fmla="*/ 166 h 235"/>
                <a:gd name="T24" fmla="*/ 95 w 260"/>
                <a:gd name="T25" fmla="*/ 166 h 235"/>
                <a:gd name="T26" fmla="*/ 71 w 260"/>
                <a:gd name="T27" fmla="*/ 143 h 235"/>
                <a:gd name="T28" fmla="*/ 189 w 260"/>
                <a:gd name="T29" fmla="*/ 143 h 235"/>
                <a:gd name="T30" fmla="*/ 130 w 260"/>
                <a:gd name="T31" fmla="*/ 168 h 235"/>
                <a:gd name="T32" fmla="*/ 164 w 260"/>
                <a:gd name="T33" fmla="*/ 202 h 235"/>
                <a:gd name="T34" fmla="*/ 130 w 260"/>
                <a:gd name="T35" fmla="*/ 235 h 235"/>
                <a:gd name="T36" fmla="*/ 97 w 260"/>
                <a:gd name="T37" fmla="*/ 202 h 235"/>
                <a:gd name="T38" fmla="*/ 130 w 260"/>
                <a:gd name="T39"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35">
                  <a:moveTo>
                    <a:pt x="237" y="95"/>
                  </a:moveTo>
                  <a:cubicBezTo>
                    <a:pt x="178" y="36"/>
                    <a:pt x="82" y="36"/>
                    <a:pt x="24" y="95"/>
                  </a:cubicBezTo>
                  <a:cubicBezTo>
                    <a:pt x="0" y="72"/>
                    <a:pt x="0" y="72"/>
                    <a:pt x="0" y="72"/>
                  </a:cubicBezTo>
                  <a:cubicBezTo>
                    <a:pt x="72" y="0"/>
                    <a:pt x="188" y="0"/>
                    <a:pt x="260" y="72"/>
                  </a:cubicBezTo>
                  <a:lnTo>
                    <a:pt x="237" y="95"/>
                  </a:lnTo>
                  <a:close/>
                  <a:moveTo>
                    <a:pt x="225" y="107"/>
                  </a:moveTo>
                  <a:cubicBezTo>
                    <a:pt x="201" y="131"/>
                    <a:pt x="201" y="131"/>
                    <a:pt x="201" y="131"/>
                  </a:cubicBezTo>
                  <a:cubicBezTo>
                    <a:pt x="162" y="91"/>
                    <a:pt x="98" y="91"/>
                    <a:pt x="59" y="131"/>
                  </a:cubicBezTo>
                  <a:cubicBezTo>
                    <a:pt x="35" y="107"/>
                    <a:pt x="35" y="107"/>
                    <a:pt x="35" y="107"/>
                  </a:cubicBezTo>
                  <a:cubicBezTo>
                    <a:pt x="88" y="55"/>
                    <a:pt x="173" y="55"/>
                    <a:pt x="225" y="107"/>
                  </a:cubicBezTo>
                  <a:close/>
                  <a:moveTo>
                    <a:pt x="189" y="143"/>
                  </a:moveTo>
                  <a:cubicBezTo>
                    <a:pt x="166" y="166"/>
                    <a:pt x="166" y="166"/>
                    <a:pt x="166" y="166"/>
                  </a:cubicBezTo>
                  <a:cubicBezTo>
                    <a:pt x="146" y="147"/>
                    <a:pt x="114" y="147"/>
                    <a:pt x="95" y="166"/>
                  </a:cubicBezTo>
                  <a:cubicBezTo>
                    <a:pt x="71" y="143"/>
                    <a:pt x="71" y="143"/>
                    <a:pt x="71" y="143"/>
                  </a:cubicBezTo>
                  <a:cubicBezTo>
                    <a:pt x="104" y="110"/>
                    <a:pt x="157" y="110"/>
                    <a:pt x="189" y="143"/>
                  </a:cubicBezTo>
                  <a:close/>
                  <a:moveTo>
                    <a:pt x="130" y="168"/>
                  </a:moveTo>
                  <a:cubicBezTo>
                    <a:pt x="149" y="168"/>
                    <a:pt x="164" y="183"/>
                    <a:pt x="164" y="202"/>
                  </a:cubicBezTo>
                  <a:cubicBezTo>
                    <a:pt x="164" y="220"/>
                    <a:pt x="149" y="235"/>
                    <a:pt x="130" y="235"/>
                  </a:cubicBezTo>
                  <a:cubicBezTo>
                    <a:pt x="112" y="235"/>
                    <a:pt x="97" y="220"/>
                    <a:pt x="97" y="202"/>
                  </a:cubicBezTo>
                  <a:cubicBezTo>
                    <a:pt x="97" y="183"/>
                    <a:pt x="112" y="168"/>
                    <a:pt x="130" y="16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pPr defTabSz="913765">
                <a:defRPr/>
              </a:pPr>
              <a:endParaRPr lang="zh-CN" altLang="en-US" sz="2000" dirty="0">
                <a:solidFill>
                  <a:srgbClr val="000000"/>
                </a:solidFill>
              </a:endParaRPr>
            </a:p>
          </p:txBody>
        </p:sp>
        <p:sp>
          <p:nvSpPr>
            <p:cNvPr id="15" name="ïš1iḑé">
              <a:extLst>
                <a:ext uri="{FF2B5EF4-FFF2-40B4-BE49-F238E27FC236}">
                  <a16:creationId xmlns:a16="http://schemas.microsoft.com/office/drawing/2014/main" id="{2DD133F4-711B-CF51-E6EA-6A80A65528AB}"/>
                </a:ext>
              </a:extLst>
            </p:cNvPr>
            <p:cNvSpPr/>
            <p:nvPr/>
          </p:nvSpPr>
          <p:spPr bwMode="auto">
            <a:xfrm>
              <a:off x="7257958" y="2419061"/>
              <a:ext cx="385673" cy="386300"/>
            </a:xfrm>
            <a:custGeom>
              <a:avLst/>
              <a:gdLst>
                <a:gd name="T0" fmla="*/ 220 w 260"/>
                <a:gd name="T1" fmla="*/ 0 h 260"/>
                <a:gd name="T2" fmla="*/ 41 w 260"/>
                <a:gd name="T3" fmla="*/ 0 h 260"/>
                <a:gd name="T4" fmla="*/ 0 w 260"/>
                <a:gd name="T5" fmla="*/ 41 h 260"/>
                <a:gd name="T6" fmla="*/ 0 w 260"/>
                <a:gd name="T7" fmla="*/ 219 h 260"/>
                <a:gd name="T8" fmla="*/ 41 w 260"/>
                <a:gd name="T9" fmla="*/ 260 h 260"/>
                <a:gd name="T10" fmla="*/ 220 w 260"/>
                <a:gd name="T11" fmla="*/ 260 h 260"/>
                <a:gd name="T12" fmla="*/ 260 w 260"/>
                <a:gd name="T13" fmla="*/ 219 h 260"/>
                <a:gd name="T14" fmla="*/ 260 w 260"/>
                <a:gd name="T15" fmla="*/ 41 h 260"/>
                <a:gd name="T16" fmla="*/ 220 w 260"/>
                <a:gd name="T17" fmla="*/ 0 h 260"/>
                <a:gd name="T18" fmla="*/ 66 w 260"/>
                <a:gd name="T19" fmla="*/ 219 h 260"/>
                <a:gd name="T20" fmla="*/ 34 w 260"/>
                <a:gd name="T21" fmla="*/ 188 h 260"/>
                <a:gd name="T22" fmla="*/ 66 w 260"/>
                <a:gd name="T23" fmla="*/ 156 h 260"/>
                <a:gd name="T24" fmla="*/ 97 w 260"/>
                <a:gd name="T25" fmla="*/ 188 h 260"/>
                <a:gd name="T26" fmla="*/ 66 w 260"/>
                <a:gd name="T27" fmla="*/ 219 h 260"/>
                <a:gd name="T28" fmla="*/ 168 w 260"/>
                <a:gd name="T29" fmla="*/ 218 h 260"/>
                <a:gd name="T30" fmla="*/ 167 w 260"/>
                <a:gd name="T31" fmla="*/ 230 h 260"/>
                <a:gd name="T32" fmla="*/ 130 w 260"/>
                <a:gd name="T33" fmla="*/ 229 h 260"/>
                <a:gd name="T34" fmla="*/ 130 w 260"/>
                <a:gd name="T35" fmla="*/ 217 h 260"/>
                <a:gd name="T36" fmla="*/ 114 w 260"/>
                <a:gd name="T37" fmla="*/ 144 h 260"/>
                <a:gd name="T38" fmla="*/ 35 w 260"/>
                <a:gd name="T39" fmla="*/ 124 h 260"/>
                <a:gd name="T40" fmla="*/ 20 w 260"/>
                <a:gd name="T41" fmla="*/ 124 h 260"/>
                <a:gd name="T42" fmla="*/ 20 w 260"/>
                <a:gd name="T43" fmla="*/ 87 h 260"/>
                <a:gd name="T44" fmla="*/ 35 w 260"/>
                <a:gd name="T45" fmla="*/ 87 h 260"/>
                <a:gd name="T46" fmla="*/ 52 w 260"/>
                <a:gd name="T47" fmla="*/ 87 h 260"/>
                <a:gd name="T48" fmla="*/ 141 w 260"/>
                <a:gd name="T49" fmla="*/ 117 h 260"/>
                <a:gd name="T50" fmla="*/ 168 w 260"/>
                <a:gd name="T51" fmla="*/ 218 h 260"/>
                <a:gd name="T52" fmla="*/ 224 w 260"/>
                <a:gd name="T53" fmla="*/ 209 h 260"/>
                <a:gd name="T54" fmla="*/ 224 w 260"/>
                <a:gd name="T55" fmla="*/ 220 h 260"/>
                <a:gd name="T56" fmla="*/ 185 w 260"/>
                <a:gd name="T57" fmla="*/ 218 h 260"/>
                <a:gd name="T58" fmla="*/ 186 w 260"/>
                <a:gd name="T59" fmla="*/ 208 h 260"/>
                <a:gd name="T60" fmla="*/ 162 w 260"/>
                <a:gd name="T61" fmla="*/ 101 h 260"/>
                <a:gd name="T62" fmla="*/ 47 w 260"/>
                <a:gd name="T63" fmla="*/ 72 h 260"/>
                <a:gd name="T64" fmla="*/ 33 w 260"/>
                <a:gd name="T65" fmla="*/ 72 h 260"/>
                <a:gd name="T66" fmla="*/ 33 w 260"/>
                <a:gd name="T67" fmla="*/ 34 h 260"/>
                <a:gd name="T68" fmla="*/ 47 w 260"/>
                <a:gd name="T69" fmla="*/ 34 h 260"/>
                <a:gd name="T70" fmla="*/ 70 w 260"/>
                <a:gd name="T71" fmla="*/ 34 h 260"/>
                <a:gd name="T72" fmla="*/ 189 w 260"/>
                <a:gd name="T73" fmla="*/ 74 h 260"/>
                <a:gd name="T74" fmla="*/ 224 w 260"/>
                <a:gd name="T75" fmla="*/ 20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0">
                  <a:moveTo>
                    <a:pt x="220" y="0"/>
                  </a:moveTo>
                  <a:cubicBezTo>
                    <a:pt x="41" y="0"/>
                    <a:pt x="41" y="0"/>
                    <a:pt x="41" y="0"/>
                  </a:cubicBezTo>
                  <a:cubicBezTo>
                    <a:pt x="18" y="0"/>
                    <a:pt x="0" y="18"/>
                    <a:pt x="0" y="41"/>
                  </a:cubicBezTo>
                  <a:cubicBezTo>
                    <a:pt x="0" y="219"/>
                    <a:pt x="0" y="219"/>
                    <a:pt x="0" y="219"/>
                  </a:cubicBezTo>
                  <a:cubicBezTo>
                    <a:pt x="0" y="242"/>
                    <a:pt x="18" y="260"/>
                    <a:pt x="41" y="260"/>
                  </a:cubicBezTo>
                  <a:cubicBezTo>
                    <a:pt x="220" y="260"/>
                    <a:pt x="220" y="260"/>
                    <a:pt x="220" y="260"/>
                  </a:cubicBezTo>
                  <a:cubicBezTo>
                    <a:pt x="242" y="260"/>
                    <a:pt x="260" y="242"/>
                    <a:pt x="260" y="219"/>
                  </a:cubicBezTo>
                  <a:cubicBezTo>
                    <a:pt x="260" y="41"/>
                    <a:pt x="260" y="41"/>
                    <a:pt x="260" y="41"/>
                  </a:cubicBezTo>
                  <a:cubicBezTo>
                    <a:pt x="260" y="18"/>
                    <a:pt x="242" y="0"/>
                    <a:pt x="220" y="0"/>
                  </a:cubicBezTo>
                  <a:close/>
                  <a:moveTo>
                    <a:pt x="66" y="219"/>
                  </a:moveTo>
                  <a:cubicBezTo>
                    <a:pt x="48" y="219"/>
                    <a:pt x="34" y="205"/>
                    <a:pt x="34" y="188"/>
                  </a:cubicBezTo>
                  <a:cubicBezTo>
                    <a:pt x="34" y="170"/>
                    <a:pt x="48" y="156"/>
                    <a:pt x="66" y="156"/>
                  </a:cubicBezTo>
                  <a:cubicBezTo>
                    <a:pt x="83" y="156"/>
                    <a:pt x="97" y="170"/>
                    <a:pt x="97" y="188"/>
                  </a:cubicBezTo>
                  <a:cubicBezTo>
                    <a:pt x="97" y="205"/>
                    <a:pt x="83" y="219"/>
                    <a:pt x="66" y="219"/>
                  </a:cubicBezTo>
                  <a:close/>
                  <a:moveTo>
                    <a:pt x="168" y="218"/>
                  </a:moveTo>
                  <a:cubicBezTo>
                    <a:pt x="167" y="230"/>
                    <a:pt x="167" y="230"/>
                    <a:pt x="167" y="230"/>
                  </a:cubicBezTo>
                  <a:cubicBezTo>
                    <a:pt x="130" y="229"/>
                    <a:pt x="130" y="229"/>
                    <a:pt x="130" y="229"/>
                  </a:cubicBezTo>
                  <a:cubicBezTo>
                    <a:pt x="130" y="217"/>
                    <a:pt x="130" y="217"/>
                    <a:pt x="130" y="217"/>
                  </a:cubicBezTo>
                  <a:cubicBezTo>
                    <a:pt x="131" y="178"/>
                    <a:pt x="127" y="156"/>
                    <a:pt x="114" y="144"/>
                  </a:cubicBezTo>
                  <a:cubicBezTo>
                    <a:pt x="101" y="130"/>
                    <a:pt x="77" y="124"/>
                    <a:pt x="35" y="124"/>
                  </a:cubicBezTo>
                  <a:cubicBezTo>
                    <a:pt x="20" y="124"/>
                    <a:pt x="20" y="124"/>
                    <a:pt x="20" y="124"/>
                  </a:cubicBezTo>
                  <a:cubicBezTo>
                    <a:pt x="20" y="87"/>
                    <a:pt x="20" y="87"/>
                    <a:pt x="20" y="87"/>
                  </a:cubicBezTo>
                  <a:cubicBezTo>
                    <a:pt x="35" y="87"/>
                    <a:pt x="35" y="87"/>
                    <a:pt x="35" y="87"/>
                  </a:cubicBezTo>
                  <a:cubicBezTo>
                    <a:pt x="41" y="87"/>
                    <a:pt x="47" y="87"/>
                    <a:pt x="52" y="87"/>
                  </a:cubicBezTo>
                  <a:cubicBezTo>
                    <a:pt x="95" y="89"/>
                    <a:pt x="123" y="99"/>
                    <a:pt x="141" y="117"/>
                  </a:cubicBezTo>
                  <a:cubicBezTo>
                    <a:pt x="161" y="138"/>
                    <a:pt x="169" y="168"/>
                    <a:pt x="168" y="218"/>
                  </a:cubicBezTo>
                  <a:close/>
                  <a:moveTo>
                    <a:pt x="224" y="209"/>
                  </a:moveTo>
                  <a:cubicBezTo>
                    <a:pt x="224" y="220"/>
                    <a:pt x="224" y="220"/>
                    <a:pt x="224" y="220"/>
                  </a:cubicBezTo>
                  <a:cubicBezTo>
                    <a:pt x="185" y="218"/>
                    <a:pt x="185" y="218"/>
                    <a:pt x="185" y="218"/>
                  </a:cubicBezTo>
                  <a:cubicBezTo>
                    <a:pt x="186" y="208"/>
                    <a:pt x="186" y="208"/>
                    <a:pt x="186" y="208"/>
                  </a:cubicBezTo>
                  <a:cubicBezTo>
                    <a:pt x="187" y="152"/>
                    <a:pt x="180" y="120"/>
                    <a:pt x="162" y="101"/>
                  </a:cubicBezTo>
                  <a:cubicBezTo>
                    <a:pt x="142" y="81"/>
                    <a:pt x="106" y="72"/>
                    <a:pt x="47" y="72"/>
                  </a:cubicBezTo>
                  <a:cubicBezTo>
                    <a:pt x="33" y="72"/>
                    <a:pt x="33" y="72"/>
                    <a:pt x="33" y="72"/>
                  </a:cubicBezTo>
                  <a:cubicBezTo>
                    <a:pt x="33" y="34"/>
                    <a:pt x="33" y="34"/>
                    <a:pt x="33" y="34"/>
                  </a:cubicBezTo>
                  <a:cubicBezTo>
                    <a:pt x="47" y="34"/>
                    <a:pt x="47" y="34"/>
                    <a:pt x="47" y="34"/>
                  </a:cubicBezTo>
                  <a:cubicBezTo>
                    <a:pt x="55" y="34"/>
                    <a:pt x="63" y="34"/>
                    <a:pt x="70" y="34"/>
                  </a:cubicBezTo>
                  <a:cubicBezTo>
                    <a:pt x="127" y="37"/>
                    <a:pt x="165" y="50"/>
                    <a:pt x="189" y="74"/>
                  </a:cubicBezTo>
                  <a:cubicBezTo>
                    <a:pt x="216" y="102"/>
                    <a:pt x="226" y="142"/>
                    <a:pt x="224" y="209"/>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lnSpcReduction="10000"/>
            </a:bodyPr>
            <a:lstStyle/>
            <a:p>
              <a:pPr defTabSz="913765">
                <a:defRPr/>
              </a:pPr>
              <a:endParaRPr lang="zh-CN" altLang="en-US" sz="2000">
                <a:solidFill>
                  <a:srgbClr val="000000"/>
                </a:solidFill>
              </a:endParaRPr>
            </a:p>
          </p:txBody>
        </p:sp>
        <p:sp>
          <p:nvSpPr>
            <p:cNvPr id="16" name="íŝḷïḍé">
              <a:extLst>
                <a:ext uri="{FF2B5EF4-FFF2-40B4-BE49-F238E27FC236}">
                  <a16:creationId xmlns:a16="http://schemas.microsoft.com/office/drawing/2014/main" id="{82FD72A5-7B8E-6CDD-3E1E-C6D2C0D50CC2}"/>
                </a:ext>
              </a:extLst>
            </p:cNvPr>
            <p:cNvSpPr/>
            <p:nvPr/>
          </p:nvSpPr>
          <p:spPr bwMode="auto">
            <a:xfrm>
              <a:off x="5822819" y="3187145"/>
              <a:ext cx="427817" cy="428998"/>
            </a:xfrm>
            <a:custGeom>
              <a:avLst/>
              <a:gdLst>
                <a:gd name="connsiteX0" fmla="*/ 346755 w 427817"/>
                <a:gd name="connsiteY0" fmla="*/ 134726 h 428998"/>
                <a:gd name="connsiteX1" fmla="*/ 374708 w 427817"/>
                <a:gd name="connsiteY1" fmla="*/ 134726 h 428998"/>
                <a:gd name="connsiteX2" fmla="*/ 427817 w 427817"/>
                <a:gd name="connsiteY2" fmla="*/ 187975 h 428998"/>
                <a:gd name="connsiteX3" fmla="*/ 427817 w 427817"/>
                <a:gd name="connsiteY3" fmla="*/ 294474 h 428998"/>
                <a:gd name="connsiteX4" fmla="*/ 374708 w 427817"/>
                <a:gd name="connsiteY4" fmla="*/ 347723 h 428998"/>
                <a:gd name="connsiteX5" fmla="*/ 374708 w 427817"/>
                <a:gd name="connsiteY5" fmla="*/ 428998 h 428998"/>
                <a:gd name="connsiteX6" fmla="*/ 293646 w 427817"/>
                <a:gd name="connsiteY6" fmla="*/ 347723 h 428998"/>
                <a:gd name="connsiteX7" fmla="*/ 159474 w 427817"/>
                <a:gd name="connsiteY7" fmla="*/ 347723 h 428998"/>
                <a:gd name="connsiteX8" fmla="*/ 106364 w 427817"/>
                <a:gd name="connsiteY8" fmla="*/ 294474 h 428998"/>
                <a:gd name="connsiteX9" fmla="*/ 106364 w 427817"/>
                <a:gd name="connsiteY9" fmla="*/ 280461 h 428998"/>
                <a:gd name="connsiteX10" fmla="*/ 145498 w 427817"/>
                <a:gd name="connsiteY10" fmla="*/ 241225 h 428998"/>
                <a:gd name="connsiteX11" fmla="*/ 265693 w 427817"/>
                <a:gd name="connsiteY11" fmla="*/ 241225 h 428998"/>
                <a:gd name="connsiteX12" fmla="*/ 346755 w 427817"/>
                <a:gd name="connsiteY12" fmla="*/ 162752 h 428998"/>
                <a:gd name="connsiteX13" fmla="*/ 346755 w 427817"/>
                <a:gd name="connsiteY13" fmla="*/ 134726 h 428998"/>
                <a:gd name="connsiteX14" fmla="*/ 53181 w 427817"/>
                <a:gd name="connsiteY14" fmla="*/ 0 h 428998"/>
                <a:gd name="connsiteX15" fmla="*/ 265908 w 427817"/>
                <a:gd name="connsiteY15" fmla="*/ 0 h 428998"/>
                <a:gd name="connsiteX16" fmla="*/ 319089 w 427817"/>
                <a:gd name="connsiteY16" fmla="*/ 56052 h 428998"/>
                <a:gd name="connsiteX17" fmla="*/ 319089 w 427817"/>
                <a:gd name="connsiteY17" fmla="*/ 162550 h 428998"/>
                <a:gd name="connsiteX18" fmla="*/ 265908 w 427817"/>
                <a:gd name="connsiteY18" fmla="*/ 215800 h 428998"/>
                <a:gd name="connsiteX19" fmla="*/ 134354 w 427817"/>
                <a:gd name="connsiteY19" fmla="*/ 215800 h 428998"/>
                <a:gd name="connsiteX20" fmla="*/ 53181 w 427817"/>
                <a:gd name="connsiteY20" fmla="*/ 294272 h 428998"/>
                <a:gd name="connsiteX21" fmla="*/ 53181 w 427817"/>
                <a:gd name="connsiteY21" fmla="*/ 215800 h 428998"/>
                <a:gd name="connsiteX22" fmla="*/ 0 w 427817"/>
                <a:gd name="connsiteY22" fmla="*/ 162550 h 428998"/>
                <a:gd name="connsiteX23" fmla="*/ 0 w 427817"/>
                <a:gd name="connsiteY23" fmla="*/ 56052 h 428998"/>
                <a:gd name="connsiteX24" fmla="*/ 53181 w 427817"/>
                <a:gd name="connsiteY24" fmla="*/ 0 h 4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7817" h="428998">
                  <a:moveTo>
                    <a:pt x="346755" y="134726"/>
                  </a:moveTo>
                  <a:cubicBezTo>
                    <a:pt x="346755" y="134726"/>
                    <a:pt x="346755" y="134726"/>
                    <a:pt x="374708" y="134726"/>
                  </a:cubicBezTo>
                  <a:cubicBezTo>
                    <a:pt x="399865" y="134726"/>
                    <a:pt x="427817" y="162752"/>
                    <a:pt x="427817" y="187975"/>
                  </a:cubicBezTo>
                  <a:cubicBezTo>
                    <a:pt x="427817" y="187975"/>
                    <a:pt x="427817" y="187975"/>
                    <a:pt x="427817" y="294474"/>
                  </a:cubicBezTo>
                  <a:cubicBezTo>
                    <a:pt x="427817" y="322500"/>
                    <a:pt x="399865" y="347723"/>
                    <a:pt x="374708" y="347723"/>
                  </a:cubicBezTo>
                  <a:cubicBezTo>
                    <a:pt x="374708" y="347723"/>
                    <a:pt x="374708" y="347723"/>
                    <a:pt x="374708" y="428998"/>
                  </a:cubicBezTo>
                  <a:cubicBezTo>
                    <a:pt x="374708" y="428998"/>
                    <a:pt x="374708" y="428998"/>
                    <a:pt x="293646" y="347723"/>
                  </a:cubicBezTo>
                  <a:cubicBezTo>
                    <a:pt x="293646" y="347723"/>
                    <a:pt x="293646" y="347723"/>
                    <a:pt x="159474" y="347723"/>
                  </a:cubicBezTo>
                  <a:cubicBezTo>
                    <a:pt x="134317" y="347723"/>
                    <a:pt x="106364" y="322500"/>
                    <a:pt x="106364" y="294474"/>
                  </a:cubicBezTo>
                  <a:cubicBezTo>
                    <a:pt x="106364" y="294474"/>
                    <a:pt x="106364" y="294474"/>
                    <a:pt x="106364" y="280461"/>
                  </a:cubicBezTo>
                  <a:cubicBezTo>
                    <a:pt x="106364" y="280461"/>
                    <a:pt x="106364" y="280461"/>
                    <a:pt x="145498" y="241225"/>
                  </a:cubicBezTo>
                  <a:cubicBezTo>
                    <a:pt x="145498" y="241225"/>
                    <a:pt x="145498" y="241225"/>
                    <a:pt x="265693" y="241225"/>
                  </a:cubicBezTo>
                  <a:cubicBezTo>
                    <a:pt x="307622" y="241225"/>
                    <a:pt x="346755" y="201988"/>
                    <a:pt x="346755" y="162752"/>
                  </a:cubicBezTo>
                  <a:cubicBezTo>
                    <a:pt x="346755" y="162752"/>
                    <a:pt x="346755" y="162752"/>
                    <a:pt x="346755" y="134726"/>
                  </a:cubicBezTo>
                  <a:close/>
                  <a:moveTo>
                    <a:pt x="53181" y="0"/>
                  </a:moveTo>
                  <a:cubicBezTo>
                    <a:pt x="53181" y="0"/>
                    <a:pt x="53181" y="0"/>
                    <a:pt x="265908" y="0"/>
                  </a:cubicBezTo>
                  <a:cubicBezTo>
                    <a:pt x="293898" y="0"/>
                    <a:pt x="319089" y="28026"/>
                    <a:pt x="319089" y="56052"/>
                  </a:cubicBezTo>
                  <a:cubicBezTo>
                    <a:pt x="319089" y="56052"/>
                    <a:pt x="319089" y="56052"/>
                    <a:pt x="319089" y="162550"/>
                  </a:cubicBezTo>
                  <a:cubicBezTo>
                    <a:pt x="319089" y="187774"/>
                    <a:pt x="293898" y="215800"/>
                    <a:pt x="265908" y="215800"/>
                  </a:cubicBezTo>
                  <a:cubicBezTo>
                    <a:pt x="265908" y="215800"/>
                    <a:pt x="265908" y="215800"/>
                    <a:pt x="134354" y="215800"/>
                  </a:cubicBezTo>
                  <a:lnTo>
                    <a:pt x="53181" y="294272"/>
                  </a:lnTo>
                  <a:cubicBezTo>
                    <a:pt x="53181" y="294272"/>
                    <a:pt x="53181" y="294272"/>
                    <a:pt x="53181" y="215800"/>
                  </a:cubicBezTo>
                  <a:cubicBezTo>
                    <a:pt x="27990" y="215800"/>
                    <a:pt x="0" y="187774"/>
                    <a:pt x="0" y="162550"/>
                  </a:cubicBezTo>
                  <a:cubicBezTo>
                    <a:pt x="0" y="162550"/>
                    <a:pt x="0" y="162550"/>
                    <a:pt x="0" y="56052"/>
                  </a:cubicBezTo>
                  <a:cubicBezTo>
                    <a:pt x="0" y="28026"/>
                    <a:pt x="27990" y="0"/>
                    <a:pt x="53181"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17" name="î$ľídê">
              <a:extLst>
                <a:ext uri="{FF2B5EF4-FFF2-40B4-BE49-F238E27FC236}">
                  <a16:creationId xmlns:a16="http://schemas.microsoft.com/office/drawing/2014/main" id="{CCA18BC7-FEF0-F92B-0831-8A453EE59256}"/>
                </a:ext>
              </a:extLst>
            </p:cNvPr>
            <p:cNvSpPr txBox="1"/>
            <p:nvPr/>
          </p:nvSpPr>
          <p:spPr bwMode="auto">
            <a:xfrm>
              <a:off x="4307468" y="6059520"/>
              <a:ext cx="1216172" cy="383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defRPr/>
              </a:pPr>
              <a:r>
                <a:rPr lang="en-US" altLang="zh-CN" sz="2400" b="1" dirty="0" err="1">
                  <a:solidFill>
                    <a:srgbClr val="000000"/>
                  </a:solidFill>
                </a:rPr>
                <a:t>WiFi</a:t>
              </a:r>
              <a:endParaRPr lang="en-US" altLang="zh-CN" sz="2400" b="1" dirty="0">
                <a:solidFill>
                  <a:srgbClr val="000000"/>
                </a:solidFill>
              </a:endParaRPr>
            </a:p>
          </p:txBody>
        </p:sp>
        <p:sp>
          <p:nvSpPr>
            <p:cNvPr id="18" name="îṣliḍê">
              <a:extLst>
                <a:ext uri="{FF2B5EF4-FFF2-40B4-BE49-F238E27FC236}">
                  <a16:creationId xmlns:a16="http://schemas.microsoft.com/office/drawing/2014/main" id="{F855B79E-E0BD-4205-5CBF-F194A814B2F6}"/>
                </a:ext>
              </a:extLst>
            </p:cNvPr>
            <p:cNvSpPr/>
            <p:nvPr/>
          </p:nvSpPr>
          <p:spPr bwMode="auto">
            <a:xfrm>
              <a:off x="3674617" y="6363242"/>
              <a:ext cx="2377440" cy="68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defRPr/>
              </a:pPr>
              <a:r>
                <a:rPr lang="zh-CN" altLang="en-US" sz="1200" dirty="0">
                  <a:solidFill>
                    <a:srgbClr val="000000"/>
                  </a:solidFill>
                </a:rPr>
                <a:t>处于网络互联层和链路层</a:t>
              </a:r>
              <a:endParaRPr lang="en-US" altLang="zh-CN" sz="1200" dirty="0">
                <a:solidFill>
                  <a:srgbClr val="000000"/>
                </a:solidFill>
              </a:endParaRPr>
            </a:p>
          </p:txBody>
        </p:sp>
        <p:sp>
          <p:nvSpPr>
            <p:cNvPr id="19" name="ïSļíḑê">
              <a:extLst>
                <a:ext uri="{FF2B5EF4-FFF2-40B4-BE49-F238E27FC236}">
                  <a16:creationId xmlns:a16="http://schemas.microsoft.com/office/drawing/2014/main" id="{3DC956BC-7318-055C-F223-7766E2FD410D}"/>
                </a:ext>
              </a:extLst>
            </p:cNvPr>
            <p:cNvSpPr txBox="1"/>
            <p:nvPr/>
          </p:nvSpPr>
          <p:spPr bwMode="auto">
            <a:xfrm>
              <a:off x="5675638" y="5317973"/>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defRPr/>
              </a:pPr>
              <a:r>
                <a:rPr lang="zh-CN" altLang="en-US" sz="2400" b="1" dirty="0">
                  <a:solidFill>
                    <a:srgbClr val="000000"/>
                  </a:solidFill>
                </a:rPr>
                <a:t>协议</a:t>
              </a:r>
              <a:endParaRPr lang="en-US" altLang="zh-CN" sz="2400" b="1" dirty="0">
                <a:solidFill>
                  <a:srgbClr val="000000"/>
                </a:solidFill>
              </a:endParaRPr>
            </a:p>
          </p:txBody>
        </p:sp>
        <p:sp>
          <p:nvSpPr>
            <p:cNvPr id="20" name="íŝļîḍe">
              <a:extLst>
                <a:ext uri="{FF2B5EF4-FFF2-40B4-BE49-F238E27FC236}">
                  <a16:creationId xmlns:a16="http://schemas.microsoft.com/office/drawing/2014/main" id="{BC1BA88B-8266-1D84-05EA-F51BA906BDFC}"/>
                </a:ext>
              </a:extLst>
            </p:cNvPr>
            <p:cNvSpPr/>
            <p:nvPr/>
          </p:nvSpPr>
          <p:spPr bwMode="auto">
            <a:xfrm>
              <a:off x="5525471" y="5699740"/>
              <a:ext cx="2837561" cy="53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defRPr/>
              </a:pPr>
              <a:r>
                <a:rPr lang="zh-CN" altLang="en-US" sz="1200" dirty="0">
                  <a:solidFill>
                    <a:srgbClr val="000000"/>
                  </a:solidFill>
                </a:rPr>
                <a:t>位于传输层</a:t>
              </a:r>
              <a:endParaRPr lang="en-US" altLang="zh-CN" sz="1200" dirty="0">
                <a:solidFill>
                  <a:srgbClr val="000000"/>
                </a:solidFill>
              </a:endParaRPr>
            </a:p>
            <a:p>
              <a:pPr marL="171450" indent="-171450">
                <a:lnSpc>
                  <a:spcPct val="150000"/>
                </a:lnSpc>
                <a:buFont typeface="Arial" panose="020B0604020202020204" pitchFamily="34" charset="0"/>
                <a:buChar char="•"/>
                <a:defRPr/>
              </a:pPr>
              <a:r>
                <a:rPr lang="zh-CN" altLang="en-US" sz="1200" dirty="0">
                  <a:solidFill>
                    <a:srgbClr val="000000"/>
                  </a:solidFill>
                </a:rPr>
                <a:t>分为</a:t>
              </a:r>
              <a:r>
                <a:rPr lang="en-US" altLang="zh-CN" sz="1200" dirty="0">
                  <a:solidFill>
                    <a:srgbClr val="000000"/>
                  </a:solidFill>
                </a:rPr>
                <a:t>TCP</a:t>
              </a:r>
              <a:r>
                <a:rPr lang="zh-CN" altLang="en-US" sz="1200" dirty="0">
                  <a:solidFill>
                    <a:srgbClr val="000000"/>
                  </a:solidFill>
                </a:rPr>
                <a:t>和</a:t>
              </a:r>
              <a:r>
                <a:rPr lang="en-US" altLang="zh-CN" sz="1200" dirty="0">
                  <a:solidFill>
                    <a:srgbClr val="000000"/>
                  </a:solidFill>
                </a:rPr>
                <a:t>UDP</a:t>
              </a:r>
            </a:p>
          </p:txBody>
        </p:sp>
        <p:sp>
          <p:nvSpPr>
            <p:cNvPr id="21" name="ïṥḷïďe">
              <a:extLst>
                <a:ext uri="{FF2B5EF4-FFF2-40B4-BE49-F238E27FC236}">
                  <a16:creationId xmlns:a16="http://schemas.microsoft.com/office/drawing/2014/main" id="{35779E35-7FFD-776B-C1EC-2EECC73670D5}"/>
                </a:ext>
              </a:extLst>
            </p:cNvPr>
            <p:cNvSpPr txBox="1"/>
            <p:nvPr/>
          </p:nvSpPr>
          <p:spPr bwMode="auto">
            <a:xfrm>
              <a:off x="7019335" y="4573541"/>
              <a:ext cx="3037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defRPr/>
              </a:pPr>
              <a:r>
                <a:rPr lang="zh-CN" altLang="en-US" sz="2400" b="1" dirty="0">
                  <a:solidFill>
                    <a:srgbClr val="000000"/>
                  </a:solidFill>
                </a:rPr>
                <a:t>套接字</a:t>
              </a:r>
              <a:endParaRPr lang="en-US" altLang="zh-CN" sz="2400" b="1" dirty="0">
                <a:solidFill>
                  <a:srgbClr val="000000"/>
                </a:solidFill>
              </a:endParaRPr>
            </a:p>
          </p:txBody>
        </p:sp>
        <p:sp>
          <p:nvSpPr>
            <p:cNvPr id="22" name="ï$ḻïḓè">
              <a:extLst>
                <a:ext uri="{FF2B5EF4-FFF2-40B4-BE49-F238E27FC236}">
                  <a16:creationId xmlns:a16="http://schemas.microsoft.com/office/drawing/2014/main" id="{A534C87B-7864-8FE5-B3CD-14419AE76C95}"/>
                </a:ext>
              </a:extLst>
            </p:cNvPr>
            <p:cNvSpPr/>
            <p:nvPr/>
          </p:nvSpPr>
          <p:spPr bwMode="auto">
            <a:xfrm>
              <a:off x="6994298" y="4909451"/>
              <a:ext cx="3037802"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defRPr/>
              </a:pPr>
              <a:r>
                <a:rPr lang="zh-CN" altLang="en-US" sz="1200" dirty="0">
                  <a:solidFill>
                    <a:srgbClr val="000000"/>
                  </a:solidFill>
                </a:rPr>
                <a:t>位于应用层</a:t>
              </a:r>
              <a:endParaRPr lang="en-US" altLang="zh-CN" sz="1200" dirty="0">
                <a:solidFill>
                  <a:srgbClr val="000000"/>
                </a:solidFill>
              </a:endParaRPr>
            </a:p>
            <a:p>
              <a:pPr marL="171450" indent="-171450">
                <a:lnSpc>
                  <a:spcPct val="150000"/>
                </a:lnSpc>
                <a:buFont typeface="Arial" panose="020B0604020202020204" pitchFamily="34" charset="0"/>
                <a:buChar char="•"/>
                <a:defRPr/>
              </a:pPr>
              <a:endParaRPr lang="en-US" altLang="zh-CN" sz="1200" dirty="0">
                <a:solidFill>
                  <a:srgbClr val="000000"/>
                </a:solidFill>
              </a:endParaRPr>
            </a:p>
          </p:txBody>
        </p:sp>
      </p:grpSp>
      <p:sp>
        <p:nvSpPr>
          <p:cNvPr id="31" name="文本框 30">
            <a:extLst>
              <a:ext uri="{FF2B5EF4-FFF2-40B4-BE49-F238E27FC236}">
                <a16:creationId xmlns:a16="http://schemas.microsoft.com/office/drawing/2014/main" id="{990362A4-834E-266D-E734-38C321A291C3}"/>
              </a:ext>
            </a:extLst>
          </p:cNvPr>
          <p:cNvSpPr txBox="1"/>
          <p:nvPr/>
        </p:nvSpPr>
        <p:spPr>
          <a:xfrm>
            <a:off x="655991" y="1570684"/>
            <a:ext cx="3164908" cy="523220"/>
          </a:xfrm>
          <a:prstGeom prst="rect">
            <a:avLst/>
          </a:prstGeom>
          <a:noFill/>
        </p:spPr>
        <p:txBody>
          <a:bodyPr wrap="square" rtlCol="0">
            <a:spAutoFit/>
          </a:bodyPr>
          <a:lstStyle/>
          <a:p>
            <a:r>
              <a:rPr lang="en-US" altLang="zh-CN" sz="2800" dirty="0" err="1"/>
              <a:t>WiFi</a:t>
            </a:r>
            <a:r>
              <a:rPr lang="zh-CN" altLang="en-US" sz="2800" dirty="0"/>
              <a:t>基本原理</a:t>
            </a:r>
          </a:p>
        </p:txBody>
      </p:sp>
      <p:cxnSp>
        <p:nvCxnSpPr>
          <p:cNvPr id="32" name="直接连接符 31">
            <a:extLst>
              <a:ext uri="{FF2B5EF4-FFF2-40B4-BE49-F238E27FC236}">
                <a16:creationId xmlns:a16="http://schemas.microsoft.com/office/drawing/2014/main" id="{A3C3451D-8CFD-764A-9938-DA02E5A6767B}"/>
              </a:ext>
            </a:extLst>
          </p:cNvPr>
          <p:cNvCxnSpPr>
            <a:cxnSpLocks/>
          </p:cNvCxnSpPr>
          <p:nvPr/>
        </p:nvCxnSpPr>
        <p:spPr>
          <a:xfrm>
            <a:off x="655991" y="1679864"/>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5714C8-9FD1-22DF-0EF7-A35221D3BC89}"/>
              </a:ext>
            </a:extLst>
          </p:cNvPr>
          <p:cNvSpPr/>
          <p:nvPr/>
        </p:nvSpPr>
        <p:spPr>
          <a:xfrm>
            <a:off x="8332410" y="1427561"/>
            <a:ext cx="1711325" cy="500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3" name="矩形 32">
            <a:extLst>
              <a:ext uri="{FF2B5EF4-FFF2-40B4-BE49-F238E27FC236}">
                <a16:creationId xmlns:a16="http://schemas.microsoft.com/office/drawing/2014/main" id="{D5EC7792-45A1-C519-2F5B-15F6CD1B4751}"/>
              </a:ext>
            </a:extLst>
          </p:cNvPr>
          <p:cNvSpPr/>
          <p:nvPr/>
        </p:nvSpPr>
        <p:spPr>
          <a:xfrm>
            <a:off x="8332410" y="1437088"/>
            <a:ext cx="1711325" cy="21558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4</a:t>
            </a:r>
            <a:r>
              <a:rPr lang="zh-CN" altLang="en-US" dirty="0"/>
              <a:t>应用层</a:t>
            </a:r>
          </a:p>
        </p:txBody>
      </p:sp>
      <p:sp>
        <p:nvSpPr>
          <p:cNvPr id="34" name="矩形 33">
            <a:extLst>
              <a:ext uri="{FF2B5EF4-FFF2-40B4-BE49-F238E27FC236}">
                <a16:creationId xmlns:a16="http://schemas.microsoft.com/office/drawing/2014/main" id="{952F17EE-8FBE-CA5B-D0B7-D2823A7DB08F}"/>
              </a:ext>
            </a:extLst>
          </p:cNvPr>
          <p:cNvSpPr/>
          <p:nvPr/>
        </p:nvSpPr>
        <p:spPr>
          <a:xfrm>
            <a:off x="8332410" y="3581798"/>
            <a:ext cx="1711325" cy="7302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3</a:t>
            </a:r>
            <a:r>
              <a:rPr lang="zh-CN" altLang="en-US" dirty="0"/>
              <a:t>传输层</a:t>
            </a:r>
          </a:p>
        </p:txBody>
      </p:sp>
      <p:sp>
        <p:nvSpPr>
          <p:cNvPr id="35" name="矩形 34">
            <a:extLst>
              <a:ext uri="{FF2B5EF4-FFF2-40B4-BE49-F238E27FC236}">
                <a16:creationId xmlns:a16="http://schemas.microsoft.com/office/drawing/2014/main" id="{A2DD9E7E-18B3-EAEC-0120-47ED6F2331B5}"/>
              </a:ext>
            </a:extLst>
          </p:cNvPr>
          <p:cNvSpPr/>
          <p:nvPr/>
        </p:nvSpPr>
        <p:spPr>
          <a:xfrm>
            <a:off x="8332410" y="4305700"/>
            <a:ext cx="1711325" cy="72866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2</a:t>
            </a:r>
            <a:r>
              <a:rPr lang="zh-CN" altLang="en-US" dirty="0"/>
              <a:t>网络互连层</a:t>
            </a:r>
          </a:p>
        </p:txBody>
      </p:sp>
      <p:sp>
        <p:nvSpPr>
          <p:cNvPr id="36" name="矩形 35">
            <a:extLst>
              <a:ext uri="{FF2B5EF4-FFF2-40B4-BE49-F238E27FC236}">
                <a16:creationId xmlns:a16="http://schemas.microsoft.com/office/drawing/2014/main" id="{3EF1C9D6-1563-B813-FB3D-8452C813233B}"/>
              </a:ext>
            </a:extLst>
          </p:cNvPr>
          <p:cNvSpPr/>
          <p:nvPr/>
        </p:nvSpPr>
        <p:spPr>
          <a:xfrm>
            <a:off x="8332410" y="5034363"/>
            <a:ext cx="1711325" cy="13811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1</a:t>
            </a:r>
            <a:r>
              <a:rPr lang="zh-CN" altLang="en-US" dirty="0"/>
              <a:t>网络链路层</a:t>
            </a:r>
          </a:p>
        </p:txBody>
      </p:sp>
      <p:sp>
        <p:nvSpPr>
          <p:cNvPr id="37" name="文本框 23">
            <a:extLst>
              <a:ext uri="{FF2B5EF4-FFF2-40B4-BE49-F238E27FC236}">
                <a16:creationId xmlns:a16="http://schemas.microsoft.com/office/drawing/2014/main" id="{56D41B93-F39A-898F-BF82-1C10651AD75D}"/>
              </a:ext>
            </a:extLst>
          </p:cNvPr>
          <p:cNvSpPr txBox="1">
            <a:spLocks noChangeArrowheads="1"/>
          </p:cNvSpPr>
          <p:nvPr/>
        </p:nvSpPr>
        <p:spPr bwMode="auto">
          <a:xfrm>
            <a:off x="8732460" y="1062436"/>
            <a:ext cx="1089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a:latin typeface="等线" panose="02010600030101010101" pitchFamily="2" charset="-122"/>
              </a:rPr>
              <a:t>TCP/IP</a:t>
            </a:r>
            <a:endParaRPr lang="zh-CN" altLang="en-US">
              <a:latin typeface="等线" panose="02010600030101010101" pitchFamily="2" charset="-122"/>
            </a:endParaRPr>
          </a:p>
        </p:txBody>
      </p:sp>
      <p:sp>
        <p:nvSpPr>
          <p:cNvPr id="38" name="文本框 37">
            <a:extLst>
              <a:ext uri="{FF2B5EF4-FFF2-40B4-BE49-F238E27FC236}">
                <a16:creationId xmlns:a16="http://schemas.microsoft.com/office/drawing/2014/main" id="{554848F4-FCF1-B1A7-F49F-797D506D9F75}"/>
              </a:ext>
            </a:extLst>
          </p:cNvPr>
          <p:cNvSpPr txBox="1"/>
          <p:nvPr/>
        </p:nvSpPr>
        <p:spPr>
          <a:xfrm>
            <a:off x="6437425" y="802477"/>
            <a:ext cx="894797" cy="307777"/>
          </a:xfrm>
          <a:prstGeom prst="rect">
            <a:avLst/>
          </a:prstGeom>
          <a:no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9" name="文本框 38">
            <a:extLst>
              <a:ext uri="{FF2B5EF4-FFF2-40B4-BE49-F238E27FC236}">
                <a16:creationId xmlns:a16="http://schemas.microsoft.com/office/drawing/2014/main" id="{EE1128B7-99E2-37C5-F5E0-59D6C2347151}"/>
              </a:ext>
            </a:extLst>
          </p:cNvPr>
          <p:cNvSpPr txBox="1"/>
          <p:nvPr/>
        </p:nvSpPr>
        <p:spPr>
          <a:xfrm>
            <a:off x="7828073" y="802477"/>
            <a:ext cx="918841" cy="307777"/>
          </a:xfrm>
          <a:prstGeom prst="rect">
            <a:avLst/>
          </a:prstGeom>
          <a:solidFill>
            <a:srgbClr val="FFFF00"/>
          </a:solid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40" name="文本框 39">
            <a:extLst>
              <a:ext uri="{FF2B5EF4-FFF2-40B4-BE49-F238E27FC236}">
                <a16:creationId xmlns:a16="http://schemas.microsoft.com/office/drawing/2014/main" id="{D8EF3760-34B4-A7E7-6320-B0083710815E}"/>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41" name="文本框 40">
            <a:extLst>
              <a:ext uri="{FF2B5EF4-FFF2-40B4-BE49-F238E27FC236}">
                <a16:creationId xmlns:a16="http://schemas.microsoft.com/office/drawing/2014/main" id="{8C34C549-EBF7-3756-46AB-35C9BA2B647C}"/>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42" name="文本框 41">
            <a:extLst>
              <a:ext uri="{FF2B5EF4-FFF2-40B4-BE49-F238E27FC236}">
                <a16:creationId xmlns:a16="http://schemas.microsoft.com/office/drawing/2014/main" id="{CF491412-4D43-C2B7-C25E-89A5A8536671}"/>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43" name="文本框 42">
            <a:extLst>
              <a:ext uri="{FF2B5EF4-FFF2-40B4-BE49-F238E27FC236}">
                <a16:creationId xmlns:a16="http://schemas.microsoft.com/office/drawing/2014/main" id="{E51EB548-65E0-4E59-99FC-6188AC896494}"/>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44" name="文本框 43">
            <a:extLst>
              <a:ext uri="{FF2B5EF4-FFF2-40B4-BE49-F238E27FC236}">
                <a16:creationId xmlns:a16="http://schemas.microsoft.com/office/drawing/2014/main" id="{5069FE04-CEF9-A72C-942E-053532D1177B}"/>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5" name="文本框 44">
            <a:extLst>
              <a:ext uri="{FF2B5EF4-FFF2-40B4-BE49-F238E27FC236}">
                <a16:creationId xmlns:a16="http://schemas.microsoft.com/office/drawing/2014/main" id="{255628ED-D898-0126-2B33-7B5ACDA79DAB}"/>
              </a:ext>
            </a:extLst>
          </p:cNvPr>
          <p:cNvSpPr txBox="1"/>
          <p:nvPr/>
        </p:nvSpPr>
        <p:spPr>
          <a:xfrm>
            <a:off x="5179246" y="813243"/>
            <a:ext cx="902811"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1621126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F5C6EA5-7C6A-4937-9C1A-B89749682653}"/>
              </a:ext>
            </a:extLst>
          </p:cNvPr>
          <p:cNvSpPr/>
          <p:nvPr/>
        </p:nvSpPr>
        <p:spPr>
          <a:xfrm>
            <a:off x="6787064" y="1245309"/>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58" name="矩形 57">
            <a:extLst>
              <a:ext uri="{FF2B5EF4-FFF2-40B4-BE49-F238E27FC236}">
                <a16:creationId xmlns:a16="http://schemas.microsoft.com/office/drawing/2014/main" id="{F79DD797-5BDA-4B7D-B994-8DA6CB7A325C}"/>
              </a:ext>
            </a:extLst>
          </p:cNvPr>
          <p:cNvSpPr/>
          <p:nvPr/>
        </p:nvSpPr>
        <p:spPr>
          <a:xfrm>
            <a:off x="6779432" y="4857383"/>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59" name="矩形 58">
            <a:extLst>
              <a:ext uri="{FF2B5EF4-FFF2-40B4-BE49-F238E27FC236}">
                <a16:creationId xmlns:a16="http://schemas.microsoft.com/office/drawing/2014/main" id="{57DA664C-829D-4CDF-AE32-A4F084B22564}"/>
              </a:ext>
            </a:extLst>
          </p:cNvPr>
          <p:cNvSpPr/>
          <p:nvPr/>
        </p:nvSpPr>
        <p:spPr>
          <a:xfrm>
            <a:off x="6764966" y="305134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32" name="文本框 31">
            <a:extLst>
              <a:ext uri="{FF2B5EF4-FFF2-40B4-BE49-F238E27FC236}">
                <a16:creationId xmlns:a16="http://schemas.microsoft.com/office/drawing/2014/main" id="{4F5EE420-8155-44BE-AAA9-C906D848B54B}"/>
              </a:ext>
            </a:extLst>
          </p:cNvPr>
          <p:cNvSpPr txBox="1"/>
          <p:nvPr/>
        </p:nvSpPr>
        <p:spPr>
          <a:xfrm>
            <a:off x="640060" y="1392361"/>
            <a:ext cx="2570853" cy="581762"/>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难点</a:t>
            </a:r>
          </a:p>
        </p:txBody>
      </p:sp>
      <p:grpSp>
        <p:nvGrpSpPr>
          <p:cNvPr id="50" name="组合 49">
            <a:extLst>
              <a:ext uri="{FF2B5EF4-FFF2-40B4-BE49-F238E27FC236}">
                <a16:creationId xmlns:a16="http://schemas.microsoft.com/office/drawing/2014/main" id="{828387F7-BED3-44FA-89EA-05483162B71C}"/>
              </a:ext>
            </a:extLst>
          </p:cNvPr>
          <p:cNvGrpSpPr/>
          <p:nvPr/>
        </p:nvGrpSpPr>
        <p:grpSpPr>
          <a:xfrm>
            <a:off x="6829551" y="1420598"/>
            <a:ext cx="4999741" cy="1095728"/>
            <a:chOff x="6829548" y="1390115"/>
            <a:chExt cx="4999741" cy="1095728"/>
          </a:xfrm>
        </p:grpSpPr>
        <p:sp>
          <p:nvSpPr>
            <p:cNvPr id="36" name="文本框 35">
              <a:extLst>
                <a:ext uri="{FF2B5EF4-FFF2-40B4-BE49-F238E27FC236}">
                  <a16:creationId xmlns:a16="http://schemas.microsoft.com/office/drawing/2014/main" id="{194C8163-1EE6-4E5F-9CB8-FB198EAE863A}"/>
                </a:ext>
              </a:extLst>
            </p:cNvPr>
            <p:cNvSpPr txBox="1"/>
            <p:nvPr/>
          </p:nvSpPr>
          <p:spPr>
            <a:xfrm>
              <a:off x="6829548" y="1390115"/>
              <a:ext cx="3876551"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普通</a:t>
              </a:r>
              <a:r>
                <a:rPr lang="en-US" altLang="zh-CN" sz="2000" dirty="0">
                  <a:latin typeface="思源黑体 CN Normal" panose="020B0400000000000000" pitchFamily="34" charset="-122"/>
                  <a:ea typeface="思源黑体 CN Normal" panose="020B0400000000000000" pitchFamily="34" charset="-122"/>
                </a:rPr>
                <a:t>USB</a:t>
              </a:r>
              <a:r>
                <a:rPr lang="zh-CN" altLang="en-US" sz="2000" dirty="0">
                  <a:latin typeface="思源黑体 CN Normal" panose="020B0400000000000000" pitchFamily="34" charset="-122"/>
                  <a:ea typeface="思源黑体 CN Normal" panose="020B0400000000000000" pitchFamily="34" charset="-122"/>
                </a:rPr>
                <a:t>数据线连接无法通信</a:t>
              </a:r>
            </a:p>
          </p:txBody>
        </p:sp>
        <p:cxnSp>
          <p:nvCxnSpPr>
            <p:cNvPr id="37" name="直接连接符 36">
              <a:extLst>
                <a:ext uri="{FF2B5EF4-FFF2-40B4-BE49-F238E27FC236}">
                  <a16:creationId xmlns:a16="http://schemas.microsoft.com/office/drawing/2014/main" id="{2A79726E-6C21-41CF-92D2-CD6460F26019}"/>
                </a:ext>
              </a:extLst>
            </p:cNvPr>
            <p:cNvCxnSpPr>
              <a:cxnSpLocks/>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7961A3-EF0F-460A-B544-A158831E1E68}"/>
                </a:ext>
              </a:extLst>
            </p:cNvPr>
            <p:cNvSpPr txBox="1"/>
            <p:nvPr/>
          </p:nvSpPr>
          <p:spPr>
            <a:xfrm>
              <a:off x="6864761" y="1901068"/>
              <a:ext cx="4964528" cy="584775"/>
            </a:xfrm>
            <a:prstGeom prst="rect">
              <a:avLst/>
            </a:prstGeom>
            <a:noFill/>
          </p:spPr>
          <p:txBody>
            <a:bodyPr wrap="square" rtlCol="0">
              <a:spAutoFit/>
            </a:bodyPr>
            <a:lstStyle/>
            <a:p>
              <a:pPr algn="just"/>
              <a:r>
                <a:rPr lang="zh-CN" altLang="en-US" sz="1600" dirty="0">
                  <a:latin typeface="思源黑体 CN Light" panose="020B0300000000000000" pitchFamily="34" charset="-122"/>
                  <a:ea typeface="思源黑体 CN Light" panose="020B0300000000000000" pitchFamily="34" charset="-122"/>
                </a:rPr>
                <a:t>普通</a:t>
              </a:r>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数据线只能和</a:t>
              </a:r>
              <a:r>
                <a:rPr lang="en-US" altLang="zh-CN" sz="1600" dirty="0">
                  <a:latin typeface="思源黑体 CN Light" panose="020B0300000000000000" pitchFamily="34" charset="-122"/>
                  <a:ea typeface="思源黑体 CN Light" panose="020B0300000000000000" pitchFamily="34" charset="-122"/>
                </a:rPr>
                <a:t>PC</a:t>
              </a:r>
              <a:r>
                <a:rPr lang="zh-CN" altLang="en-US" sz="1600" dirty="0">
                  <a:latin typeface="思源黑体 CN Light" panose="020B0300000000000000" pitchFamily="34" charset="-122"/>
                  <a:ea typeface="思源黑体 CN Light" panose="020B0300000000000000" pitchFamily="34" charset="-122"/>
                </a:rPr>
                <a:t>通信或者和外设进行充电，激光雷达和嵌入式开发板需要用</a:t>
              </a:r>
              <a:r>
                <a:rPr lang="en-US" altLang="zh-CN" sz="1600" dirty="0">
                  <a:latin typeface="思源黑体 CN Light" panose="020B0300000000000000" pitchFamily="34" charset="-122"/>
                  <a:ea typeface="思源黑体 CN Light" panose="020B0300000000000000" pitchFamily="34" charset="-122"/>
                </a:rPr>
                <a:t>USB OTG</a:t>
              </a:r>
              <a:r>
                <a:rPr lang="zh-CN" altLang="en-US" sz="1600" dirty="0">
                  <a:latin typeface="思源黑体 CN Light" panose="020B0300000000000000" pitchFamily="34" charset="-122"/>
                  <a:ea typeface="思源黑体 CN Light" panose="020B0300000000000000" pitchFamily="34" charset="-122"/>
                </a:rPr>
                <a:t>通信</a:t>
              </a:r>
            </a:p>
          </p:txBody>
        </p:sp>
      </p:grpSp>
      <p:grpSp>
        <p:nvGrpSpPr>
          <p:cNvPr id="52" name="组合 51">
            <a:extLst>
              <a:ext uri="{FF2B5EF4-FFF2-40B4-BE49-F238E27FC236}">
                <a16:creationId xmlns:a16="http://schemas.microsoft.com/office/drawing/2014/main" id="{6192FE7F-D8FA-471B-9D4A-3E1748535666}"/>
              </a:ext>
            </a:extLst>
          </p:cNvPr>
          <p:cNvGrpSpPr/>
          <p:nvPr/>
        </p:nvGrpSpPr>
        <p:grpSpPr>
          <a:xfrm>
            <a:off x="6830129" y="5104629"/>
            <a:ext cx="4999741" cy="1078176"/>
            <a:chOff x="6829548" y="3219352"/>
            <a:chExt cx="4999741" cy="1078176"/>
          </a:xfrm>
        </p:grpSpPr>
        <p:sp>
          <p:nvSpPr>
            <p:cNvPr id="38" name="文本框 37">
              <a:extLst>
                <a:ext uri="{FF2B5EF4-FFF2-40B4-BE49-F238E27FC236}">
                  <a16:creationId xmlns:a16="http://schemas.microsoft.com/office/drawing/2014/main" id="{FFCBE5E6-89F1-4B81-B28C-537D5093A944}"/>
                </a:ext>
              </a:extLst>
            </p:cNvPr>
            <p:cNvSpPr txBox="1"/>
            <p:nvPr/>
          </p:nvSpPr>
          <p:spPr>
            <a:xfrm>
              <a:off x="6829548" y="3219352"/>
              <a:ext cx="3400301"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激光雷达适合的</a:t>
              </a:r>
              <a:r>
                <a:rPr lang="en-US" altLang="zh-CN" sz="2000" dirty="0">
                  <a:latin typeface="思源黑体 CN Normal" panose="020B0400000000000000" pitchFamily="34" charset="-122"/>
                  <a:ea typeface="思源黑体 CN Normal" panose="020B0400000000000000" pitchFamily="34" charset="-122"/>
                </a:rPr>
                <a:t>USB</a:t>
              </a:r>
              <a:r>
                <a:rPr lang="zh-CN" altLang="en-US" sz="2000" dirty="0">
                  <a:latin typeface="思源黑体 CN Normal" panose="020B0400000000000000" pitchFamily="34" charset="-122"/>
                  <a:ea typeface="思源黑体 CN Normal" panose="020B0400000000000000" pitchFamily="34" charset="-122"/>
                </a:rPr>
                <a:t>驱动</a:t>
              </a:r>
            </a:p>
          </p:txBody>
        </p:sp>
        <p:cxnSp>
          <p:nvCxnSpPr>
            <p:cNvPr id="39" name="直接连接符 38">
              <a:extLst>
                <a:ext uri="{FF2B5EF4-FFF2-40B4-BE49-F238E27FC236}">
                  <a16:creationId xmlns:a16="http://schemas.microsoft.com/office/drawing/2014/main" id="{DD454DD6-5F9B-4C7A-AD28-ADF6E21473CB}"/>
                </a:ext>
              </a:extLst>
            </p:cNvPr>
            <p:cNvCxnSpPr>
              <a:cxnSpLocks/>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7C03119-549D-46B9-8BE2-73C0FADFCF9C}"/>
                </a:ext>
              </a:extLst>
            </p:cNvPr>
            <p:cNvSpPr txBox="1"/>
            <p:nvPr/>
          </p:nvSpPr>
          <p:spPr>
            <a:xfrm>
              <a:off x="6864761" y="3712753"/>
              <a:ext cx="4964528" cy="584775"/>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通信不仅需要设备采用</a:t>
              </a:r>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数据线连接还需要程序进行驱动。不同</a:t>
              </a:r>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设备有不同的驱动支持</a:t>
              </a:r>
            </a:p>
          </p:txBody>
        </p:sp>
      </p:grpSp>
      <p:grpSp>
        <p:nvGrpSpPr>
          <p:cNvPr id="51" name="组合 50">
            <a:extLst>
              <a:ext uri="{FF2B5EF4-FFF2-40B4-BE49-F238E27FC236}">
                <a16:creationId xmlns:a16="http://schemas.microsoft.com/office/drawing/2014/main" id="{F46678C9-AA10-490D-85BE-3D1C153F1BAA}"/>
              </a:ext>
            </a:extLst>
          </p:cNvPr>
          <p:cNvGrpSpPr/>
          <p:nvPr/>
        </p:nvGrpSpPr>
        <p:grpSpPr>
          <a:xfrm>
            <a:off x="6807453" y="3320527"/>
            <a:ext cx="5191488" cy="400110"/>
            <a:chOff x="6829548" y="5040511"/>
            <a:chExt cx="5191488" cy="400110"/>
          </a:xfrm>
        </p:grpSpPr>
        <p:sp>
          <p:nvSpPr>
            <p:cNvPr id="40" name="文本框 39">
              <a:extLst>
                <a:ext uri="{FF2B5EF4-FFF2-40B4-BE49-F238E27FC236}">
                  <a16:creationId xmlns:a16="http://schemas.microsoft.com/office/drawing/2014/main" id="{8F4E95B0-A0A8-4529-807B-35F13B6C38EF}"/>
                </a:ext>
              </a:extLst>
            </p:cNvPr>
            <p:cNvSpPr txBox="1"/>
            <p:nvPr/>
          </p:nvSpPr>
          <p:spPr>
            <a:xfrm>
              <a:off x="6829548" y="5040511"/>
              <a:ext cx="5191488" cy="40011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Arduino </a:t>
              </a:r>
              <a:r>
                <a:rPr lang="en-US" altLang="zh-CN" sz="2000" dirty="0" err="1">
                  <a:latin typeface="思源黑体 CN Normal" panose="020B0400000000000000" pitchFamily="34" charset="-122"/>
                  <a:ea typeface="思源黑体 CN Normal" panose="020B0400000000000000" pitchFamily="34" charset="-122"/>
                </a:rPr>
                <a:t>WiFi</a:t>
              </a:r>
              <a:r>
                <a:rPr lang="en-US" altLang="zh-CN" sz="2000" dirty="0">
                  <a:latin typeface="思源黑体 CN Normal" panose="020B0400000000000000" pitchFamily="34" charset="-122"/>
                  <a:ea typeface="思源黑体 CN Normal" panose="020B0400000000000000" pitchFamily="34" charset="-122"/>
                </a:rPr>
                <a:t> MKR 1010 </a:t>
              </a:r>
              <a:r>
                <a:rPr lang="zh-CN" altLang="en-US" sz="2000" dirty="0">
                  <a:latin typeface="思源黑体 CN Normal" panose="020B0400000000000000" pitchFamily="34" charset="-122"/>
                  <a:ea typeface="思源黑体 CN Normal" panose="020B0400000000000000" pitchFamily="34" charset="-122"/>
                </a:rPr>
                <a:t>如何给</a:t>
              </a:r>
              <a:r>
                <a:rPr lang="en-US" altLang="zh-CN" sz="2000" dirty="0">
                  <a:latin typeface="思源黑体 CN Normal" panose="020B0400000000000000" pitchFamily="34" charset="-122"/>
                  <a:ea typeface="思源黑体 CN Normal" panose="020B0400000000000000" pitchFamily="34" charset="-122"/>
                </a:rPr>
                <a:t>USB</a:t>
              </a:r>
              <a:r>
                <a:rPr lang="zh-CN" altLang="en-US" sz="2000" dirty="0">
                  <a:latin typeface="思源黑体 CN Normal" panose="020B0400000000000000" pitchFamily="34" charset="-122"/>
                  <a:ea typeface="思源黑体 CN Normal" panose="020B0400000000000000" pitchFamily="34" charset="-122"/>
                </a:rPr>
                <a:t>供电</a:t>
              </a:r>
            </a:p>
          </p:txBody>
        </p:sp>
        <p:cxnSp>
          <p:nvCxnSpPr>
            <p:cNvPr id="41" name="直接连接符 40">
              <a:extLst>
                <a:ext uri="{FF2B5EF4-FFF2-40B4-BE49-F238E27FC236}">
                  <a16:creationId xmlns:a16="http://schemas.microsoft.com/office/drawing/2014/main" id="{2186852C-B817-4C0A-9F11-D0A8E789247B}"/>
                </a:ext>
              </a:extLst>
            </p:cNvPr>
            <p:cNvCxnSpPr>
              <a:cxnSpLocks/>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3" name="直接连接符 52">
            <a:extLst>
              <a:ext uri="{FF2B5EF4-FFF2-40B4-BE49-F238E27FC236}">
                <a16:creationId xmlns:a16="http://schemas.microsoft.com/office/drawing/2014/main" id="{B6B3E5CC-2A8A-4532-B403-039D64ECC028}"/>
              </a:ext>
            </a:extLst>
          </p:cNvPr>
          <p:cNvCxnSpPr>
            <a:cxnSpLocks/>
          </p:cNvCxnSpPr>
          <p:nvPr/>
        </p:nvCxnSpPr>
        <p:spPr>
          <a:xfrm>
            <a:off x="629897" y="1542182"/>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AA8410F-D762-48F4-85A7-C2F077AB98DE}"/>
              </a:ext>
            </a:extLst>
          </p:cNvPr>
          <p:cNvSpPr txBox="1"/>
          <p:nvPr/>
        </p:nvSpPr>
        <p:spPr>
          <a:xfrm>
            <a:off x="474906" y="2100828"/>
            <a:ext cx="2051518" cy="2785707"/>
          </a:xfrm>
          <a:prstGeom prst="rect">
            <a:avLst/>
          </a:prstGeom>
          <a:noFill/>
          <a:ln>
            <a:solidFill>
              <a:schemeClr val="bg1"/>
            </a:solidFill>
          </a:ln>
        </p:spPr>
        <p:txBody>
          <a:bodyPr wrap="square" rtlCol="0">
            <a:noAutofit/>
          </a:bodyPr>
          <a:lstStyle/>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pic>
        <p:nvPicPr>
          <p:cNvPr id="3" name="图片 2">
            <a:hlinkClick r:id="rId3" action="ppaction://hlinksldjump"/>
            <a:extLst>
              <a:ext uri="{FF2B5EF4-FFF2-40B4-BE49-F238E27FC236}">
                <a16:creationId xmlns:a16="http://schemas.microsoft.com/office/drawing/2014/main" id="{B0ECCFA4-C241-4BA7-3576-CBA2B019FF3E}"/>
              </a:ext>
            </a:extLst>
          </p:cNvPr>
          <p:cNvPicPr>
            <a:picLocks noChangeAspect="1"/>
          </p:cNvPicPr>
          <p:nvPr/>
        </p:nvPicPr>
        <p:blipFill>
          <a:blip r:embed="rId4"/>
          <a:stretch>
            <a:fillRect/>
          </a:stretch>
        </p:blipFill>
        <p:spPr>
          <a:xfrm>
            <a:off x="3317568" y="1207707"/>
            <a:ext cx="3362841" cy="1709091"/>
          </a:xfrm>
          <a:prstGeom prst="rect">
            <a:avLst/>
          </a:prstGeom>
        </p:spPr>
      </p:pic>
      <p:sp>
        <p:nvSpPr>
          <p:cNvPr id="48" name="文本框 47">
            <a:extLst>
              <a:ext uri="{FF2B5EF4-FFF2-40B4-BE49-F238E27FC236}">
                <a16:creationId xmlns:a16="http://schemas.microsoft.com/office/drawing/2014/main" id="{D3625ED8-A4D3-61B8-8CEF-664DBF377C18}"/>
              </a:ext>
            </a:extLst>
          </p:cNvPr>
          <p:cNvSpPr txBox="1"/>
          <p:nvPr/>
        </p:nvSpPr>
        <p:spPr>
          <a:xfrm>
            <a:off x="6864764" y="3883182"/>
            <a:ext cx="4964528" cy="584775"/>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Arduino </a:t>
            </a:r>
            <a:r>
              <a:rPr lang="en-US" altLang="zh-CN" sz="1600" dirty="0" err="1">
                <a:latin typeface="思源黑体 CN Light" panose="020B0300000000000000" pitchFamily="34" charset="-122"/>
                <a:ea typeface="思源黑体 CN Light" panose="020B0300000000000000" pitchFamily="34" charset="-122"/>
              </a:rPr>
              <a:t>WiFi</a:t>
            </a:r>
            <a:r>
              <a:rPr lang="en-US" altLang="zh-CN" sz="1600" dirty="0">
                <a:latin typeface="思源黑体 CN Light" panose="020B0300000000000000" pitchFamily="34" charset="-122"/>
                <a:ea typeface="思源黑体 CN Light" panose="020B0300000000000000" pitchFamily="34" charset="-122"/>
              </a:rPr>
              <a:t> MKR 1010</a:t>
            </a:r>
            <a:r>
              <a:rPr lang="zh-CN" altLang="en-US" sz="1600" dirty="0">
                <a:latin typeface="思源黑体 CN Light" panose="020B0300000000000000" pitchFamily="34" charset="-122"/>
                <a:ea typeface="思源黑体 CN Light" panose="020B0300000000000000" pitchFamily="34" charset="-122"/>
              </a:rPr>
              <a:t>采用</a:t>
            </a:r>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接口来为激光雷达供电。但是供电方案需要根据实际情况进行选择</a:t>
            </a:r>
          </a:p>
        </p:txBody>
      </p:sp>
      <p:pic>
        <p:nvPicPr>
          <p:cNvPr id="4" name="图片 3">
            <a:hlinkClick r:id="rId5" action="ppaction://hlinksldjump"/>
            <a:extLst>
              <a:ext uri="{FF2B5EF4-FFF2-40B4-BE49-F238E27FC236}">
                <a16:creationId xmlns:a16="http://schemas.microsoft.com/office/drawing/2014/main" id="{EF409189-9AA4-120B-9BB8-72A3AC7EA2D2}"/>
              </a:ext>
            </a:extLst>
          </p:cNvPr>
          <p:cNvPicPr>
            <a:picLocks noChangeAspect="1"/>
          </p:cNvPicPr>
          <p:nvPr/>
        </p:nvPicPr>
        <p:blipFill>
          <a:blip r:embed="rId6"/>
          <a:stretch>
            <a:fillRect/>
          </a:stretch>
        </p:blipFill>
        <p:spPr>
          <a:xfrm>
            <a:off x="3018920" y="4857383"/>
            <a:ext cx="3695418" cy="1642867"/>
          </a:xfrm>
          <a:prstGeom prst="rect">
            <a:avLst/>
          </a:prstGeom>
        </p:spPr>
      </p:pic>
      <p:sp>
        <p:nvSpPr>
          <p:cNvPr id="6" name="文本框 5">
            <a:extLst>
              <a:ext uri="{FF2B5EF4-FFF2-40B4-BE49-F238E27FC236}">
                <a16:creationId xmlns:a16="http://schemas.microsoft.com/office/drawing/2014/main" id="{306D9AD9-0D17-85D7-9DDA-31309611D3FA}"/>
              </a:ext>
            </a:extLst>
          </p:cNvPr>
          <p:cNvSpPr txBox="1"/>
          <p:nvPr/>
        </p:nvSpPr>
        <p:spPr>
          <a:xfrm>
            <a:off x="474906" y="2188674"/>
            <a:ext cx="2051518" cy="1200329"/>
          </a:xfrm>
          <a:prstGeom prst="rect">
            <a:avLst/>
          </a:prstGeom>
          <a:noFill/>
          <a:ln>
            <a:solidFill>
              <a:schemeClr val="bg1"/>
            </a:solidFill>
          </a:ln>
        </p:spPr>
        <p:txBody>
          <a:bodyPr wrap="square" rtlCol="0">
            <a:spAutoFit/>
          </a:bodyPr>
          <a:lstStyle/>
          <a:p>
            <a:r>
              <a:rPr lang="zh-CN" altLang="en-US" dirty="0"/>
              <a:t>在进行设计的主要难点是在嵌入式开发板应用</a:t>
            </a:r>
            <a:r>
              <a:rPr lang="en-US" altLang="zh-CN" dirty="0"/>
              <a:t>USB</a:t>
            </a:r>
            <a:r>
              <a:rPr lang="zh-CN" altLang="en-US" dirty="0"/>
              <a:t>原理上</a:t>
            </a:r>
          </a:p>
        </p:txBody>
      </p:sp>
      <p:sp>
        <p:nvSpPr>
          <p:cNvPr id="30" name="文本框 29">
            <a:extLst>
              <a:ext uri="{FF2B5EF4-FFF2-40B4-BE49-F238E27FC236}">
                <a16:creationId xmlns:a16="http://schemas.microsoft.com/office/drawing/2014/main" id="{BF96FB91-0FA0-5D70-5796-A702204F011D}"/>
              </a:ext>
            </a:extLst>
          </p:cNvPr>
          <p:cNvSpPr txBox="1"/>
          <p:nvPr/>
        </p:nvSpPr>
        <p:spPr>
          <a:xfrm>
            <a:off x="6727254" y="810371"/>
            <a:ext cx="1261884"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31" name="文本框 30">
            <a:extLst>
              <a:ext uri="{FF2B5EF4-FFF2-40B4-BE49-F238E27FC236}">
                <a16:creationId xmlns:a16="http://schemas.microsoft.com/office/drawing/2014/main" id="{76AE57B0-8907-1699-35B9-C752136FA450}"/>
              </a:ext>
            </a:extLst>
          </p:cNvPr>
          <p:cNvSpPr txBox="1"/>
          <p:nvPr/>
        </p:nvSpPr>
        <p:spPr>
          <a:xfrm>
            <a:off x="8117902" y="810371"/>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46" name="文本框 45">
            <a:extLst>
              <a:ext uri="{FF2B5EF4-FFF2-40B4-BE49-F238E27FC236}">
                <a16:creationId xmlns:a16="http://schemas.microsoft.com/office/drawing/2014/main" id="{37F48537-C966-12CE-7105-41B4A6DAA504}"/>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47" name="文本框 46">
            <a:extLst>
              <a:ext uri="{FF2B5EF4-FFF2-40B4-BE49-F238E27FC236}">
                <a16:creationId xmlns:a16="http://schemas.microsoft.com/office/drawing/2014/main" id="{209075AB-80BD-053A-7C6E-20DFF26CDB64}"/>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49" name="文本框 48">
            <a:extLst>
              <a:ext uri="{FF2B5EF4-FFF2-40B4-BE49-F238E27FC236}">
                <a16:creationId xmlns:a16="http://schemas.microsoft.com/office/drawing/2014/main" id="{1BE901DF-DDAA-6D44-C381-10D306D6557A}"/>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54" name="文本框 53">
            <a:extLst>
              <a:ext uri="{FF2B5EF4-FFF2-40B4-BE49-F238E27FC236}">
                <a16:creationId xmlns:a16="http://schemas.microsoft.com/office/drawing/2014/main" id="{FDD4948E-8A9C-A6EB-B124-C8649A5590B6}"/>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55" name="文本框 54">
            <a:extLst>
              <a:ext uri="{FF2B5EF4-FFF2-40B4-BE49-F238E27FC236}">
                <a16:creationId xmlns:a16="http://schemas.microsoft.com/office/drawing/2014/main" id="{90ECB64B-C526-0054-A7E4-60E4A9F72173}"/>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60" name="文本框 59">
            <a:extLst>
              <a:ext uri="{FF2B5EF4-FFF2-40B4-BE49-F238E27FC236}">
                <a16:creationId xmlns:a16="http://schemas.microsoft.com/office/drawing/2014/main" id="{B1D8EABA-72E8-A09A-B20F-3BC4E12987E4}"/>
              </a:ext>
            </a:extLst>
          </p:cNvPr>
          <p:cNvSpPr txBox="1"/>
          <p:nvPr/>
        </p:nvSpPr>
        <p:spPr>
          <a:xfrm>
            <a:off x="9188748" y="819685"/>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pic>
        <p:nvPicPr>
          <p:cNvPr id="7" name="图片 6">
            <a:hlinkClick r:id="rId7" action="ppaction://hlinksldjump"/>
            <a:extLst>
              <a:ext uri="{FF2B5EF4-FFF2-40B4-BE49-F238E27FC236}">
                <a16:creationId xmlns:a16="http://schemas.microsoft.com/office/drawing/2014/main" id="{DE5B6EEA-F03A-4E6C-E831-6D29E2ACB6DD}"/>
              </a:ext>
            </a:extLst>
          </p:cNvPr>
          <p:cNvPicPr>
            <a:picLocks noChangeAspect="1"/>
          </p:cNvPicPr>
          <p:nvPr/>
        </p:nvPicPr>
        <p:blipFill>
          <a:blip r:embed="rId8"/>
          <a:stretch>
            <a:fillRect/>
          </a:stretch>
        </p:blipFill>
        <p:spPr>
          <a:xfrm>
            <a:off x="3018920" y="2916798"/>
            <a:ext cx="3603066" cy="1905659"/>
          </a:xfrm>
          <a:prstGeom prst="rect">
            <a:avLst/>
          </a:prstGeom>
        </p:spPr>
      </p:pic>
    </p:spTree>
    <p:extLst>
      <p:ext uri="{BB962C8B-B14F-4D97-AF65-F5344CB8AC3E}">
        <p14:creationId xmlns:p14="http://schemas.microsoft.com/office/powerpoint/2010/main" val="1576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答辩演示短小板">
            <a:hlinkClick r:id="" action="ppaction://media"/>
            <a:extLst>
              <a:ext uri="{FF2B5EF4-FFF2-40B4-BE49-F238E27FC236}">
                <a16:creationId xmlns:a16="http://schemas.microsoft.com/office/drawing/2014/main" id="{EDEE7560-5A1C-3AFC-400F-899EE715D7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077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1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4F7491-CFB3-A5AE-F74C-03030F46153E}"/>
              </a:ext>
            </a:extLst>
          </p:cNvPr>
          <p:cNvPicPr>
            <a:picLocks noChangeAspect="1"/>
          </p:cNvPicPr>
          <p:nvPr/>
        </p:nvPicPr>
        <p:blipFill>
          <a:blip r:embed="rId2"/>
          <a:stretch>
            <a:fillRect/>
          </a:stretch>
        </p:blipFill>
        <p:spPr>
          <a:xfrm>
            <a:off x="5307210" y="1601222"/>
            <a:ext cx="6516422" cy="3655554"/>
          </a:xfrm>
          <a:prstGeom prst="rect">
            <a:avLst/>
          </a:prstGeom>
        </p:spPr>
      </p:pic>
      <p:pic>
        <p:nvPicPr>
          <p:cNvPr id="5" name="图片 4">
            <a:extLst>
              <a:ext uri="{FF2B5EF4-FFF2-40B4-BE49-F238E27FC236}">
                <a16:creationId xmlns:a16="http://schemas.microsoft.com/office/drawing/2014/main" id="{207A3676-84A9-3755-4855-342695D66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3203" y="991963"/>
            <a:ext cx="3655554" cy="4874073"/>
          </a:xfrm>
          <a:prstGeom prst="rect">
            <a:avLst/>
          </a:prstGeom>
        </p:spPr>
      </p:pic>
      <p:cxnSp>
        <p:nvCxnSpPr>
          <p:cNvPr id="7" name="直接箭头连接符 6">
            <a:extLst>
              <a:ext uri="{FF2B5EF4-FFF2-40B4-BE49-F238E27FC236}">
                <a16:creationId xmlns:a16="http://schemas.microsoft.com/office/drawing/2014/main" id="{672A6056-90A7-DCA7-90CC-ADA7B44555D6}"/>
              </a:ext>
            </a:extLst>
          </p:cNvPr>
          <p:cNvCxnSpPr>
            <a:cxnSpLocks/>
            <a:stCxn id="9" idx="2"/>
          </p:cNvCxnSpPr>
          <p:nvPr/>
        </p:nvCxnSpPr>
        <p:spPr>
          <a:xfrm>
            <a:off x="1520792" y="1484005"/>
            <a:ext cx="962526" cy="1663456"/>
          </a:xfrm>
          <a:prstGeom prst="straightConnector1">
            <a:avLst/>
          </a:prstGeom>
          <a:ln w="5715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59BF7B55-11D4-0DFF-607D-6F543CC5E2B0}"/>
              </a:ext>
            </a:extLst>
          </p:cNvPr>
          <p:cNvSpPr txBox="1"/>
          <p:nvPr/>
        </p:nvSpPr>
        <p:spPr>
          <a:xfrm>
            <a:off x="399449" y="1114673"/>
            <a:ext cx="2242686" cy="369332"/>
          </a:xfrm>
          <a:prstGeom prst="rect">
            <a:avLst/>
          </a:prstGeom>
          <a:noFill/>
        </p:spPr>
        <p:txBody>
          <a:bodyPr wrap="square" rtlCol="0">
            <a:spAutoFit/>
          </a:bodyPr>
          <a:lstStyle/>
          <a:p>
            <a:r>
              <a:rPr lang="en-US" altLang="zh-CN" dirty="0"/>
              <a:t>1000mAh</a:t>
            </a:r>
            <a:r>
              <a:rPr lang="zh-CN" altLang="en-US" dirty="0"/>
              <a:t>电池</a:t>
            </a:r>
          </a:p>
        </p:txBody>
      </p:sp>
      <p:cxnSp>
        <p:nvCxnSpPr>
          <p:cNvPr id="11" name="直接箭头连接符 10">
            <a:extLst>
              <a:ext uri="{FF2B5EF4-FFF2-40B4-BE49-F238E27FC236}">
                <a16:creationId xmlns:a16="http://schemas.microsoft.com/office/drawing/2014/main" id="{A29863CD-177B-F7A4-906E-216C3EFCC979}"/>
              </a:ext>
            </a:extLst>
          </p:cNvPr>
          <p:cNvCxnSpPr>
            <a:cxnSpLocks/>
            <a:stCxn id="12" idx="2"/>
          </p:cNvCxnSpPr>
          <p:nvPr/>
        </p:nvCxnSpPr>
        <p:spPr>
          <a:xfrm>
            <a:off x="3453865" y="1601222"/>
            <a:ext cx="692218" cy="1546239"/>
          </a:xfrm>
          <a:prstGeom prst="straightConnector1">
            <a:avLst/>
          </a:prstGeom>
          <a:ln w="5715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70F7FC25-824D-40D9-48DA-8BD98DDB33DB}"/>
              </a:ext>
            </a:extLst>
          </p:cNvPr>
          <p:cNvSpPr txBox="1"/>
          <p:nvPr/>
        </p:nvSpPr>
        <p:spPr>
          <a:xfrm>
            <a:off x="2332522" y="1231890"/>
            <a:ext cx="2242686" cy="369332"/>
          </a:xfrm>
          <a:prstGeom prst="rect">
            <a:avLst/>
          </a:prstGeom>
          <a:noFill/>
        </p:spPr>
        <p:txBody>
          <a:bodyPr wrap="square" rtlCol="0">
            <a:spAutoFit/>
          </a:bodyPr>
          <a:lstStyle/>
          <a:p>
            <a:r>
              <a:rPr lang="zh-CN" altLang="en-US" dirty="0"/>
              <a:t>激光雷达</a:t>
            </a:r>
          </a:p>
        </p:txBody>
      </p:sp>
      <p:cxnSp>
        <p:nvCxnSpPr>
          <p:cNvPr id="14" name="直接箭头连接符 13">
            <a:extLst>
              <a:ext uri="{FF2B5EF4-FFF2-40B4-BE49-F238E27FC236}">
                <a16:creationId xmlns:a16="http://schemas.microsoft.com/office/drawing/2014/main" id="{606D6212-11BE-E60A-CB95-54DEF6DFE8A7}"/>
              </a:ext>
            </a:extLst>
          </p:cNvPr>
          <p:cNvCxnSpPr>
            <a:cxnSpLocks/>
          </p:cNvCxnSpPr>
          <p:nvPr/>
        </p:nvCxnSpPr>
        <p:spPr>
          <a:xfrm flipH="1" flipV="1">
            <a:off x="673768" y="3936733"/>
            <a:ext cx="625643" cy="1621928"/>
          </a:xfrm>
          <a:prstGeom prst="straightConnector1">
            <a:avLst/>
          </a:prstGeom>
          <a:ln w="5715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E4291B2A-A272-33E1-B887-CCE1BB92A800}"/>
              </a:ext>
            </a:extLst>
          </p:cNvPr>
          <p:cNvSpPr txBox="1"/>
          <p:nvPr/>
        </p:nvSpPr>
        <p:spPr>
          <a:xfrm>
            <a:off x="554575" y="5558661"/>
            <a:ext cx="2242686" cy="369332"/>
          </a:xfrm>
          <a:prstGeom prst="rect">
            <a:avLst/>
          </a:prstGeom>
          <a:noFill/>
        </p:spPr>
        <p:txBody>
          <a:bodyPr wrap="square" rtlCol="0">
            <a:spAutoFit/>
          </a:bodyPr>
          <a:lstStyle/>
          <a:p>
            <a:r>
              <a:rPr lang="en-US" altLang="zh-CN" dirty="0"/>
              <a:t>IoT</a:t>
            </a:r>
            <a:r>
              <a:rPr lang="zh-CN" altLang="en-US" dirty="0"/>
              <a:t>嵌入式开发板</a:t>
            </a:r>
          </a:p>
        </p:txBody>
      </p:sp>
      <p:cxnSp>
        <p:nvCxnSpPr>
          <p:cNvPr id="19" name="直接箭头连接符 18">
            <a:extLst>
              <a:ext uri="{FF2B5EF4-FFF2-40B4-BE49-F238E27FC236}">
                <a16:creationId xmlns:a16="http://schemas.microsoft.com/office/drawing/2014/main" id="{70ADE093-4FFD-57C6-84A9-2D18942A6F8E}"/>
              </a:ext>
            </a:extLst>
          </p:cNvPr>
          <p:cNvCxnSpPr>
            <a:cxnSpLocks/>
            <a:stCxn id="20" idx="2"/>
          </p:cNvCxnSpPr>
          <p:nvPr/>
        </p:nvCxnSpPr>
        <p:spPr>
          <a:xfrm>
            <a:off x="6671821" y="1484005"/>
            <a:ext cx="65863" cy="402547"/>
          </a:xfrm>
          <a:prstGeom prst="straightConnector1">
            <a:avLst/>
          </a:prstGeom>
          <a:ln w="5715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20" name="文本框 19">
            <a:extLst>
              <a:ext uri="{FF2B5EF4-FFF2-40B4-BE49-F238E27FC236}">
                <a16:creationId xmlns:a16="http://schemas.microsoft.com/office/drawing/2014/main" id="{14298413-4EDF-AD59-BBB7-7A12563F3D0E}"/>
              </a:ext>
            </a:extLst>
          </p:cNvPr>
          <p:cNvSpPr txBox="1"/>
          <p:nvPr/>
        </p:nvSpPr>
        <p:spPr>
          <a:xfrm>
            <a:off x="5181419" y="1114673"/>
            <a:ext cx="2980804" cy="369332"/>
          </a:xfrm>
          <a:prstGeom prst="rect">
            <a:avLst/>
          </a:prstGeom>
          <a:noFill/>
        </p:spPr>
        <p:txBody>
          <a:bodyPr wrap="square" rtlCol="0">
            <a:spAutoFit/>
          </a:bodyPr>
          <a:lstStyle/>
          <a:p>
            <a:r>
              <a:rPr lang="zh-CN" altLang="en-US" dirty="0"/>
              <a:t>激光雷达</a:t>
            </a:r>
            <a:r>
              <a:rPr lang="en-US" altLang="zh-CN" dirty="0"/>
              <a:t>IP</a:t>
            </a:r>
            <a:r>
              <a:rPr lang="zh-CN" altLang="en-US" dirty="0"/>
              <a:t>地址及端口号</a:t>
            </a:r>
          </a:p>
        </p:txBody>
      </p:sp>
      <p:sp>
        <p:nvSpPr>
          <p:cNvPr id="22" name="文本框 21">
            <a:extLst>
              <a:ext uri="{FF2B5EF4-FFF2-40B4-BE49-F238E27FC236}">
                <a16:creationId xmlns:a16="http://schemas.microsoft.com/office/drawing/2014/main" id="{3014D164-6F22-4459-5699-11169DA5577A}"/>
              </a:ext>
            </a:extLst>
          </p:cNvPr>
          <p:cNvSpPr txBox="1"/>
          <p:nvPr/>
        </p:nvSpPr>
        <p:spPr>
          <a:xfrm>
            <a:off x="6312387" y="1701886"/>
            <a:ext cx="1111718" cy="369332"/>
          </a:xfrm>
          <a:prstGeom prst="rect">
            <a:avLst/>
          </a:prstGeom>
          <a:noFill/>
          <a:ln w="19050">
            <a:solidFill>
              <a:schemeClr val="tx2"/>
            </a:solidFill>
          </a:ln>
        </p:spPr>
        <p:txBody>
          <a:bodyPr wrap="square" rtlCol="0">
            <a:spAutoFit/>
          </a:bodyPr>
          <a:lstStyle/>
          <a:p>
            <a:endParaRPr lang="zh-CN" altLang="en-US"/>
          </a:p>
        </p:txBody>
      </p:sp>
      <p:sp>
        <p:nvSpPr>
          <p:cNvPr id="24" name="文本框 23">
            <a:extLst>
              <a:ext uri="{FF2B5EF4-FFF2-40B4-BE49-F238E27FC236}">
                <a16:creationId xmlns:a16="http://schemas.microsoft.com/office/drawing/2014/main" id="{6EB92481-361E-CC48-155C-5375D3E37B02}"/>
              </a:ext>
            </a:extLst>
          </p:cNvPr>
          <p:cNvSpPr txBox="1"/>
          <p:nvPr/>
        </p:nvSpPr>
        <p:spPr>
          <a:xfrm>
            <a:off x="8957731" y="3147461"/>
            <a:ext cx="2765840" cy="615398"/>
          </a:xfrm>
          <a:prstGeom prst="rect">
            <a:avLst/>
          </a:prstGeom>
          <a:noFill/>
          <a:ln w="38100">
            <a:solidFill>
              <a:srgbClr val="FFFF00"/>
            </a:solidFill>
          </a:ln>
        </p:spPr>
        <p:txBody>
          <a:bodyPr wrap="square" rtlCol="0">
            <a:spAutoFit/>
          </a:bodyPr>
          <a:lstStyle/>
          <a:p>
            <a:endParaRPr lang="zh-CN" altLang="en-US"/>
          </a:p>
        </p:txBody>
      </p:sp>
      <p:cxnSp>
        <p:nvCxnSpPr>
          <p:cNvPr id="25" name="直接箭头连接符 24">
            <a:extLst>
              <a:ext uri="{FF2B5EF4-FFF2-40B4-BE49-F238E27FC236}">
                <a16:creationId xmlns:a16="http://schemas.microsoft.com/office/drawing/2014/main" id="{D13EA9F0-3886-8AD2-B4FB-BF3BCD607E62}"/>
              </a:ext>
            </a:extLst>
          </p:cNvPr>
          <p:cNvCxnSpPr>
            <a:cxnSpLocks/>
          </p:cNvCxnSpPr>
          <p:nvPr/>
        </p:nvCxnSpPr>
        <p:spPr>
          <a:xfrm flipH="1" flipV="1">
            <a:off x="9740766" y="3762859"/>
            <a:ext cx="211756" cy="1980468"/>
          </a:xfrm>
          <a:prstGeom prst="straightConnector1">
            <a:avLst/>
          </a:prstGeom>
          <a:ln w="57150">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29" name="文本框 28">
            <a:extLst>
              <a:ext uri="{FF2B5EF4-FFF2-40B4-BE49-F238E27FC236}">
                <a16:creationId xmlns:a16="http://schemas.microsoft.com/office/drawing/2014/main" id="{F818A625-3265-8428-8243-3E19A3D87707}"/>
              </a:ext>
            </a:extLst>
          </p:cNvPr>
          <p:cNvSpPr txBox="1"/>
          <p:nvPr/>
        </p:nvSpPr>
        <p:spPr>
          <a:xfrm>
            <a:off x="9307449" y="5744090"/>
            <a:ext cx="1482471" cy="369332"/>
          </a:xfrm>
          <a:prstGeom prst="rect">
            <a:avLst/>
          </a:prstGeom>
          <a:noFill/>
        </p:spPr>
        <p:txBody>
          <a:bodyPr wrap="square" rtlCol="0">
            <a:spAutoFit/>
          </a:bodyPr>
          <a:lstStyle/>
          <a:p>
            <a:r>
              <a:rPr lang="zh-CN" altLang="en-US" dirty="0"/>
              <a:t>墙面扫面图</a:t>
            </a:r>
          </a:p>
        </p:txBody>
      </p:sp>
      <p:cxnSp>
        <p:nvCxnSpPr>
          <p:cNvPr id="31" name="直接箭头连接符 30">
            <a:extLst>
              <a:ext uri="{FF2B5EF4-FFF2-40B4-BE49-F238E27FC236}">
                <a16:creationId xmlns:a16="http://schemas.microsoft.com/office/drawing/2014/main" id="{74174623-6553-0165-251C-17C6B768BEC1}"/>
              </a:ext>
            </a:extLst>
          </p:cNvPr>
          <p:cNvCxnSpPr>
            <a:cxnSpLocks/>
          </p:cNvCxnSpPr>
          <p:nvPr/>
        </p:nvCxnSpPr>
        <p:spPr>
          <a:xfrm flipH="1" flipV="1">
            <a:off x="1732728" y="4119613"/>
            <a:ext cx="1471061" cy="1455343"/>
          </a:xfrm>
          <a:prstGeom prst="straightConnector1">
            <a:avLst/>
          </a:prstGeom>
          <a:ln w="5715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FA8A72F5-D164-C6A3-806C-886DEA495AC7}"/>
              </a:ext>
            </a:extLst>
          </p:cNvPr>
          <p:cNvSpPr txBox="1"/>
          <p:nvPr/>
        </p:nvSpPr>
        <p:spPr>
          <a:xfrm>
            <a:off x="2458953" y="5574956"/>
            <a:ext cx="1343026" cy="369332"/>
          </a:xfrm>
          <a:prstGeom prst="rect">
            <a:avLst/>
          </a:prstGeom>
          <a:noFill/>
        </p:spPr>
        <p:txBody>
          <a:bodyPr wrap="square" rtlCol="0">
            <a:spAutoFit/>
          </a:bodyPr>
          <a:lstStyle/>
          <a:p>
            <a:r>
              <a:rPr lang="en-US" altLang="zh-CN" dirty="0"/>
              <a:t>OTG</a:t>
            </a:r>
            <a:r>
              <a:rPr lang="zh-CN" altLang="en-US" dirty="0"/>
              <a:t>转接头</a:t>
            </a:r>
          </a:p>
        </p:txBody>
      </p:sp>
    </p:spTree>
    <p:extLst>
      <p:ext uri="{BB962C8B-B14F-4D97-AF65-F5344CB8AC3E}">
        <p14:creationId xmlns:p14="http://schemas.microsoft.com/office/powerpoint/2010/main" val="30914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DBB7D4-038A-A7D8-226C-216160EC3950}"/>
              </a:ext>
            </a:extLst>
          </p:cNvPr>
          <p:cNvSpPr txBox="1"/>
          <p:nvPr/>
        </p:nvSpPr>
        <p:spPr>
          <a:xfrm>
            <a:off x="6192917" y="3112459"/>
            <a:ext cx="5274739" cy="1477328"/>
          </a:xfrm>
          <a:prstGeom prst="rect">
            <a:avLst/>
          </a:prstGeom>
          <a:noFill/>
        </p:spPr>
        <p:txBody>
          <a:bodyPr wrap="square" rtlCol="0">
            <a:spAutoFit/>
          </a:bodyPr>
          <a:lstStyle/>
          <a:p>
            <a:r>
              <a:rPr lang="en-US" altLang="zh-CN" dirty="0"/>
              <a:t>1</a:t>
            </a:r>
            <a:r>
              <a:rPr lang="zh-CN" altLang="en-US" dirty="0"/>
              <a:t>、激光雷达和</a:t>
            </a:r>
            <a:r>
              <a:rPr lang="en-US" altLang="zh-CN" dirty="0"/>
              <a:t>IoT</a:t>
            </a:r>
            <a:r>
              <a:rPr lang="zh-CN" altLang="en-US" dirty="0"/>
              <a:t>嵌入式开发板通过</a:t>
            </a:r>
            <a:r>
              <a:rPr lang="en-US" altLang="zh-CN" dirty="0"/>
              <a:t>USB</a:t>
            </a:r>
            <a:r>
              <a:rPr lang="zh-CN" altLang="en-US" dirty="0"/>
              <a:t>进行通信</a:t>
            </a:r>
            <a:endParaRPr lang="en-US" altLang="zh-CN" dirty="0"/>
          </a:p>
          <a:p>
            <a:endParaRPr lang="en-US" altLang="zh-CN" dirty="0"/>
          </a:p>
          <a:p>
            <a:r>
              <a:rPr lang="en-US" altLang="zh-CN" dirty="0"/>
              <a:t>2</a:t>
            </a:r>
            <a:r>
              <a:rPr lang="zh-CN" altLang="en-US" dirty="0"/>
              <a:t>、电路结构简洁。通过</a:t>
            </a:r>
            <a:r>
              <a:rPr lang="en-US" altLang="zh-CN" dirty="0"/>
              <a:t>USB</a:t>
            </a:r>
            <a:r>
              <a:rPr lang="zh-CN" altLang="en-US" dirty="0"/>
              <a:t>接口为激光雷达供电</a:t>
            </a:r>
            <a:endParaRPr lang="en-US" altLang="zh-CN" dirty="0"/>
          </a:p>
          <a:p>
            <a:endParaRPr lang="en-US" altLang="zh-CN" dirty="0"/>
          </a:p>
          <a:p>
            <a:r>
              <a:rPr lang="en-US" altLang="zh-CN" dirty="0"/>
              <a:t>3</a:t>
            </a:r>
            <a:r>
              <a:rPr lang="zh-CN" altLang="en-US" dirty="0"/>
              <a:t>、系统整体结构小巧。</a:t>
            </a:r>
          </a:p>
        </p:txBody>
      </p:sp>
      <p:cxnSp>
        <p:nvCxnSpPr>
          <p:cNvPr id="5" name="直接连接符 4">
            <a:extLst>
              <a:ext uri="{FF2B5EF4-FFF2-40B4-BE49-F238E27FC236}">
                <a16:creationId xmlns:a16="http://schemas.microsoft.com/office/drawing/2014/main" id="{7C50CC7C-8FA7-B364-1E46-F3F447C6BED8}"/>
              </a:ext>
            </a:extLst>
          </p:cNvPr>
          <p:cNvCxnSpPr>
            <a:cxnSpLocks/>
          </p:cNvCxnSpPr>
          <p:nvPr/>
        </p:nvCxnSpPr>
        <p:spPr>
          <a:xfrm>
            <a:off x="480495" y="1982131"/>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8324E56-2112-AEC0-72B3-60A7C55118A2}"/>
              </a:ext>
            </a:extLst>
          </p:cNvPr>
          <p:cNvCxnSpPr>
            <a:cxnSpLocks/>
          </p:cNvCxnSpPr>
          <p:nvPr/>
        </p:nvCxnSpPr>
        <p:spPr>
          <a:xfrm>
            <a:off x="5838434" y="1982131"/>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98E2830-B284-A3B8-AAB7-D6B35C8B750E}"/>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26" name="文本框 25">
            <a:extLst>
              <a:ext uri="{FF2B5EF4-FFF2-40B4-BE49-F238E27FC236}">
                <a16:creationId xmlns:a16="http://schemas.microsoft.com/office/drawing/2014/main" id="{589C2496-813B-2610-9AD3-AFE6E2A4B878}"/>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27" name="文本框 26">
            <a:extLst>
              <a:ext uri="{FF2B5EF4-FFF2-40B4-BE49-F238E27FC236}">
                <a16:creationId xmlns:a16="http://schemas.microsoft.com/office/drawing/2014/main" id="{214ADBCB-A745-EF18-E8F7-EE42E6FC937D}"/>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28" name="文本框 27">
            <a:extLst>
              <a:ext uri="{FF2B5EF4-FFF2-40B4-BE49-F238E27FC236}">
                <a16:creationId xmlns:a16="http://schemas.microsoft.com/office/drawing/2014/main" id="{7CCED3AB-1207-7C27-590E-1490A8F2D0A1}"/>
              </a:ext>
            </a:extLst>
          </p:cNvPr>
          <p:cNvSpPr txBox="1"/>
          <p:nvPr/>
        </p:nvSpPr>
        <p:spPr>
          <a:xfrm>
            <a:off x="9399830" y="215578"/>
            <a:ext cx="233910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29" name="文本框 28">
            <a:extLst>
              <a:ext uri="{FF2B5EF4-FFF2-40B4-BE49-F238E27FC236}">
                <a16:creationId xmlns:a16="http://schemas.microsoft.com/office/drawing/2014/main" id="{00D9C7D1-FC20-95B0-F108-A7A07C21C221}"/>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1" name="文本框 30">
            <a:extLst>
              <a:ext uri="{FF2B5EF4-FFF2-40B4-BE49-F238E27FC236}">
                <a16:creationId xmlns:a16="http://schemas.microsoft.com/office/drawing/2014/main" id="{2D89A375-4B4A-0C9F-F2B9-B638919B7A69}"/>
              </a:ext>
            </a:extLst>
          </p:cNvPr>
          <p:cNvSpPr txBox="1"/>
          <p:nvPr/>
        </p:nvSpPr>
        <p:spPr>
          <a:xfrm>
            <a:off x="10569381" y="810370"/>
            <a:ext cx="543739"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展望</a:t>
            </a:r>
          </a:p>
        </p:txBody>
      </p:sp>
      <p:sp>
        <p:nvSpPr>
          <p:cNvPr id="32" name="文本框 31">
            <a:extLst>
              <a:ext uri="{FF2B5EF4-FFF2-40B4-BE49-F238E27FC236}">
                <a16:creationId xmlns:a16="http://schemas.microsoft.com/office/drawing/2014/main" id="{5448B529-D89C-4DA7-BD4A-35FF6F8D7E22}"/>
              </a:ext>
            </a:extLst>
          </p:cNvPr>
          <p:cNvSpPr txBox="1"/>
          <p:nvPr/>
        </p:nvSpPr>
        <p:spPr>
          <a:xfrm>
            <a:off x="9681366" y="810370"/>
            <a:ext cx="543739"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总结</a:t>
            </a:r>
          </a:p>
        </p:txBody>
      </p:sp>
      <p:sp>
        <p:nvSpPr>
          <p:cNvPr id="33" name="文本框 32">
            <a:extLst>
              <a:ext uri="{FF2B5EF4-FFF2-40B4-BE49-F238E27FC236}">
                <a16:creationId xmlns:a16="http://schemas.microsoft.com/office/drawing/2014/main" id="{51EFBFFC-FD6B-1E7E-783B-335B4933EE5A}"/>
              </a:ext>
            </a:extLst>
          </p:cNvPr>
          <p:cNvSpPr txBox="1"/>
          <p:nvPr/>
        </p:nvSpPr>
        <p:spPr>
          <a:xfrm>
            <a:off x="1712451" y="2306549"/>
            <a:ext cx="2339102"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待改进的方面</a:t>
            </a:r>
          </a:p>
        </p:txBody>
      </p:sp>
      <p:cxnSp>
        <p:nvCxnSpPr>
          <p:cNvPr id="34" name="直接连接符 33">
            <a:extLst>
              <a:ext uri="{FF2B5EF4-FFF2-40B4-BE49-F238E27FC236}">
                <a16:creationId xmlns:a16="http://schemas.microsoft.com/office/drawing/2014/main" id="{3CDFAA1D-1FBE-A07D-9A5D-B6EB8329EC02}"/>
              </a:ext>
            </a:extLst>
          </p:cNvPr>
          <p:cNvCxnSpPr>
            <a:cxnSpLocks/>
          </p:cNvCxnSpPr>
          <p:nvPr/>
        </p:nvCxnSpPr>
        <p:spPr>
          <a:xfrm>
            <a:off x="1717505" y="2390183"/>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CA6689C-6F11-D481-9765-3F666F0EBC31}"/>
              </a:ext>
            </a:extLst>
          </p:cNvPr>
          <p:cNvCxnSpPr>
            <a:cxnSpLocks/>
          </p:cNvCxnSpPr>
          <p:nvPr/>
        </p:nvCxnSpPr>
        <p:spPr>
          <a:xfrm>
            <a:off x="11515735" y="2086346"/>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71FE127-361B-9716-9E61-AADA74D0A8ED}"/>
              </a:ext>
            </a:extLst>
          </p:cNvPr>
          <p:cNvSpPr txBox="1"/>
          <p:nvPr/>
        </p:nvSpPr>
        <p:spPr>
          <a:xfrm>
            <a:off x="7382406" y="2205982"/>
            <a:ext cx="1980029"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实现的功能</a:t>
            </a:r>
          </a:p>
        </p:txBody>
      </p:sp>
      <p:cxnSp>
        <p:nvCxnSpPr>
          <p:cNvPr id="42" name="直接连接符 41">
            <a:extLst>
              <a:ext uri="{FF2B5EF4-FFF2-40B4-BE49-F238E27FC236}">
                <a16:creationId xmlns:a16="http://schemas.microsoft.com/office/drawing/2014/main" id="{91B9F4C5-4F86-CB11-A2C7-9BB51FA78287}"/>
              </a:ext>
            </a:extLst>
          </p:cNvPr>
          <p:cNvCxnSpPr>
            <a:cxnSpLocks/>
          </p:cNvCxnSpPr>
          <p:nvPr/>
        </p:nvCxnSpPr>
        <p:spPr>
          <a:xfrm>
            <a:off x="7387460" y="2289616"/>
            <a:ext cx="0" cy="33901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9C94383-9776-DEF6-37E1-4C9D1A8BE699}"/>
              </a:ext>
            </a:extLst>
          </p:cNvPr>
          <p:cNvSpPr txBox="1"/>
          <p:nvPr/>
        </p:nvSpPr>
        <p:spPr>
          <a:xfrm>
            <a:off x="772422" y="3112459"/>
            <a:ext cx="5372417" cy="1754326"/>
          </a:xfrm>
          <a:prstGeom prst="rect">
            <a:avLst/>
          </a:prstGeom>
          <a:noFill/>
        </p:spPr>
        <p:txBody>
          <a:bodyPr wrap="square" rtlCol="0">
            <a:spAutoFit/>
          </a:bodyPr>
          <a:lstStyle/>
          <a:p>
            <a:r>
              <a:rPr lang="en-US" altLang="zh-CN" dirty="0"/>
              <a:t>1</a:t>
            </a:r>
            <a:r>
              <a:rPr lang="zh-CN" altLang="en-US" dirty="0"/>
              <a:t>、</a:t>
            </a:r>
            <a:r>
              <a:rPr lang="en-US" altLang="zh-CN" dirty="0"/>
              <a:t>USB</a:t>
            </a:r>
            <a:r>
              <a:rPr lang="zh-CN" altLang="en-US" dirty="0"/>
              <a:t>通信不稳定</a:t>
            </a:r>
            <a:endParaRPr lang="en-US" altLang="zh-CN" dirty="0"/>
          </a:p>
          <a:p>
            <a:endParaRPr lang="en-US" altLang="zh-CN" dirty="0"/>
          </a:p>
          <a:p>
            <a:r>
              <a:rPr lang="en-US" altLang="zh-CN" dirty="0"/>
              <a:t>2</a:t>
            </a:r>
            <a:r>
              <a:rPr lang="zh-CN" altLang="en-US" dirty="0"/>
              <a:t>、更换网络连接后，不能便捷地更改</a:t>
            </a:r>
            <a:r>
              <a:rPr lang="en-US" altLang="zh-CN" dirty="0"/>
              <a:t>IP</a:t>
            </a:r>
            <a:r>
              <a:rPr lang="zh-CN" altLang="en-US" dirty="0"/>
              <a:t>和端口号</a:t>
            </a:r>
            <a:endParaRPr lang="en-US" altLang="zh-CN" dirty="0"/>
          </a:p>
          <a:p>
            <a:endParaRPr lang="en-US" altLang="zh-CN" dirty="0"/>
          </a:p>
          <a:p>
            <a:r>
              <a:rPr lang="en-US" altLang="zh-CN" dirty="0"/>
              <a:t>3</a:t>
            </a:r>
            <a:r>
              <a:rPr lang="zh-CN" altLang="en-US" dirty="0"/>
              <a:t>、</a:t>
            </a:r>
            <a:r>
              <a:rPr lang="en-US" altLang="zh-CN" dirty="0"/>
              <a:t>Arduino MKR </a:t>
            </a:r>
            <a:r>
              <a:rPr lang="en-US" altLang="zh-CN" dirty="0" err="1"/>
              <a:t>WiFi</a:t>
            </a:r>
            <a:r>
              <a:rPr lang="en-US" altLang="zh-CN" dirty="0"/>
              <a:t> 1010</a:t>
            </a:r>
            <a:r>
              <a:rPr lang="zh-CN" altLang="en-US" dirty="0"/>
              <a:t>不能对</a:t>
            </a:r>
            <a:r>
              <a:rPr lang="en-US" altLang="zh-CN" dirty="0"/>
              <a:t>MCU</a:t>
            </a:r>
            <a:r>
              <a:rPr lang="zh-CN" altLang="en-US" dirty="0"/>
              <a:t>进行编程，无法定义</a:t>
            </a:r>
            <a:r>
              <a:rPr lang="en-US" altLang="zh-CN" dirty="0"/>
              <a:t>USB</a:t>
            </a:r>
            <a:r>
              <a:rPr lang="zh-CN" altLang="en-US" dirty="0"/>
              <a:t>时钟频率从而控制传输速率</a:t>
            </a:r>
          </a:p>
        </p:txBody>
      </p:sp>
    </p:spTree>
    <p:extLst>
      <p:ext uri="{BB962C8B-B14F-4D97-AF65-F5344CB8AC3E}">
        <p14:creationId xmlns:p14="http://schemas.microsoft.com/office/powerpoint/2010/main" val="214371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a:extLst>
              <a:ext uri="{FF2B5EF4-FFF2-40B4-BE49-F238E27FC236}">
                <a16:creationId xmlns:a16="http://schemas.microsoft.com/office/drawing/2014/main" id="{2FEB4993-4B26-414D-9334-2F6C94F8F2C4}"/>
              </a:ext>
            </a:extLst>
          </p:cNvPr>
          <p:cNvSpPr txBox="1">
            <a:spLocks/>
          </p:cNvSpPr>
          <p:nvPr/>
        </p:nvSpPr>
        <p:spPr>
          <a:xfrm>
            <a:off x="6290857" y="612341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a:pPr/>
              <a:t>16</a:t>
            </a:fld>
            <a:endParaRPr lang="zh-CN" altLang="en-US" dirty="0"/>
          </a:p>
        </p:txBody>
      </p:sp>
      <p:sp>
        <p:nvSpPr>
          <p:cNvPr id="13" name="文本框 12">
            <a:extLst>
              <a:ext uri="{FF2B5EF4-FFF2-40B4-BE49-F238E27FC236}">
                <a16:creationId xmlns:a16="http://schemas.microsoft.com/office/drawing/2014/main" id="{ECDBDC4C-504D-4470-A4BC-46924348A80A}"/>
              </a:ext>
            </a:extLst>
          </p:cNvPr>
          <p:cNvSpPr txBox="1"/>
          <p:nvPr/>
        </p:nvSpPr>
        <p:spPr>
          <a:xfrm>
            <a:off x="624843"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不同的设计方案</a:t>
            </a:r>
          </a:p>
        </p:txBody>
      </p:sp>
      <p:cxnSp>
        <p:nvCxnSpPr>
          <p:cNvPr id="14" name="直接连接符 13">
            <a:extLst>
              <a:ext uri="{FF2B5EF4-FFF2-40B4-BE49-F238E27FC236}">
                <a16:creationId xmlns:a16="http://schemas.microsoft.com/office/drawing/2014/main" id="{1834AFAC-83B3-4F14-B945-E792F8124626}"/>
              </a:ext>
            </a:extLst>
          </p:cNvPr>
          <p:cNvCxnSpPr>
            <a:cxnSpLocks/>
          </p:cNvCxnSpPr>
          <p:nvPr/>
        </p:nvCxnSpPr>
        <p:spPr>
          <a:xfrm>
            <a:off x="629897" y="1612520"/>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DC14482-4FE7-4642-8C9D-4604AAC633EC}"/>
              </a:ext>
            </a:extLst>
          </p:cNvPr>
          <p:cNvSpPr txBox="1"/>
          <p:nvPr/>
        </p:nvSpPr>
        <p:spPr>
          <a:xfrm>
            <a:off x="674269" y="2199598"/>
            <a:ext cx="5986024" cy="1038409"/>
          </a:xfrm>
          <a:prstGeom prst="rect">
            <a:avLst/>
          </a:prstGeom>
          <a:noFill/>
        </p:spPr>
        <p:txBody>
          <a:bodyPr wrap="square" rtlCol="0">
            <a:noAutofit/>
          </a:bodyPr>
          <a:lstStyle/>
          <a:p>
            <a:pPr algn="just"/>
            <a:endParaRPr lang="en-US" altLang="zh-CN" sz="2000" dirty="0"/>
          </a:p>
          <a:p>
            <a:pPr algn="just"/>
            <a:endParaRPr lang="en-US" altLang="zh-CN" sz="2000" dirty="0"/>
          </a:p>
        </p:txBody>
      </p:sp>
      <p:cxnSp>
        <p:nvCxnSpPr>
          <p:cNvPr id="16" name="直接连接符 15">
            <a:extLst>
              <a:ext uri="{FF2B5EF4-FFF2-40B4-BE49-F238E27FC236}">
                <a16:creationId xmlns:a16="http://schemas.microsoft.com/office/drawing/2014/main" id="{64A602DE-90A2-42D5-A166-360A4B1A34D7}"/>
              </a:ext>
            </a:extLst>
          </p:cNvPr>
          <p:cNvCxnSpPr>
            <a:cxnSpLocks/>
          </p:cNvCxnSpPr>
          <p:nvPr/>
        </p:nvCxnSpPr>
        <p:spPr>
          <a:xfrm>
            <a:off x="622037" y="2590331"/>
            <a:ext cx="37111" cy="3511736"/>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97E7A540-164E-443E-961A-5D33FA25A754}"/>
              </a:ext>
            </a:extLst>
          </p:cNvPr>
          <p:cNvSpPr/>
          <p:nvPr/>
        </p:nvSpPr>
        <p:spPr>
          <a:xfrm>
            <a:off x="570494" y="2541065"/>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18" name="椭圆 17">
            <a:extLst>
              <a:ext uri="{FF2B5EF4-FFF2-40B4-BE49-F238E27FC236}">
                <a16:creationId xmlns:a16="http://schemas.microsoft.com/office/drawing/2014/main" id="{8DA4CA03-123B-4915-9261-303F74A641D3}"/>
              </a:ext>
            </a:extLst>
          </p:cNvPr>
          <p:cNvSpPr/>
          <p:nvPr/>
        </p:nvSpPr>
        <p:spPr>
          <a:xfrm>
            <a:off x="571900" y="4275165"/>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19" name="椭圆 18">
            <a:extLst>
              <a:ext uri="{FF2B5EF4-FFF2-40B4-BE49-F238E27FC236}">
                <a16:creationId xmlns:a16="http://schemas.microsoft.com/office/drawing/2014/main" id="{D082D4F8-6B14-4147-BCFB-6D8F2E71103B}"/>
              </a:ext>
            </a:extLst>
          </p:cNvPr>
          <p:cNvSpPr/>
          <p:nvPr/>
        </p:nvSpPr>
        <p:spPr>
          <a:xfrm>
            <a:off x="609210" y="6016605"/>
            <a:ext cx="103087" cy="103087"/>
          </a:xfrm>
          <a:prstGeom prst="ellipse">
            <a:avLst/>
          </a:prstGeom>
          <a:solidFill>
            <a:srgbClr val="F2F2F2"/>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20" name="矩形: 圆角 19">
            <a:extLst>
              <a:ext uri="{FF2B5EF4-FFF2-40B4-BE49-F238E27FC236}">
                <a16:creationId xmlns:a16="http://schemas.microsoft.com/office/drawing/2014/main" id="{400F9CA7-64E8-4ADC-B2E6-71BD918A5503}"/>
              </a:ext>
            </a:extLst>
          </p:cNvPr>
          <p:cNvSpPr/>
          <p:nvPr/>
        </p:nvSpPr>
        <p:spPr>
          <a:xfrm>
            <a:off x="831482" y="2330087"/>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21" name="矩形: 圆角 20">
            <a:extLst>
              <a:ext uri="{FF2B5EF4-FFF2-40B4-BE49-F238E27FC236}">
                <a16:creationId xmlns:a16="http://schemas.microsoft.com/office/drawing/2014/main" id="{06F7BBC0-3D6E-4BBD-9EF0-515A4F7E3ECD}"/>
              </a:ext>
            </a:extLst>
          </p:cNvPr>
          <p:cNvSpPr/>
          <p:nvPr/>
        </p:nvSpPr>
        <p:spPr>
          <a:xfrm>
            <a:off x="832889" y="4066069"/>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22" name="矩形: 圆角 21">
            <a:extLst>
              <a:ext uri="{FF2B5EF4-FFF2-40B4-BE49-F238E27FC236}">
                <a16:creationId xmlns:a16="http://schemas.microsoft.com/office/drawing/2014/main" id="{F6A0778C-468D-4F02-91C8-164F3D5634F7}"/>
              </a:ext>
            </a:extLst>
          </p:cNvPr>
          <p:cNvSpPr/>
          <p:nvPr/>
        </p:nvSpPr>
        <p:spPr>
          <a:xfrm>
            <a:off x="870198" y="5816101"/>
            <a:ext cx="1249200" cy="522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797A1570-C2E1-464E-8744-FDDE0712020F}"/>
              </a:ext>
            </a:extLst>
          </p:cNvPr>
          <p:cNvSpPr txBox="1"/>
          <p:nvPr/>
        </p:nvSpPr>
        <p:spPr>
          <a:xfrm>
            <a:off x="2219918" y="2122412"/>
            <a:ext cx="4396128" cy="987578"/>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改换激光雷达</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rPr>
              <a:t>将单个端口的激光雷达改为有电源端口和数据传输端口的激光雷达</a:t>
            </a:r>
          </a:p>
        </p:txBody>
      </p:sp>
      <p:sp>
        <p:nvSpPr>
          <p:cNvPr id="24" name="文本框 23">
            <a:extLst>
              <a:ext uri="{FF2B5EF4-FFF2-40B4-BE49-F238E27FC236}">
                <a16:creationId xmlns:a16="http://schemas.microsoft.com/office/drawing/2014/main" id="{2B238209-BF25-484B-A96D-F7F093D7DC02}"/>
              </a:ext>
            </a:extLst>
          </p:cNvPr>
          <p:cNvSpPr txBox="1"/>
          <p:nvPr/>
        </p:nvSpPr>
        <p:spPr>
          <a:xfrm>
            <a:off x="2148881" y="4000908"/>
            <a:ext cx="4402682" cy="67980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替换</a:t>
            </a:r>
            <a:r>
              <a:rPr lang="en-US" altLang="zh-CN" sz="1600" dirty="0">
                <a:latin typeface="思源黑体 CN Light" panose="020B0300000000000000" pitchFamily="34" charset="-122"/>
                <a:ea typeface="思源黑体 CN Light" panose="020B0300000000000000" pitchFamily="34" charset="-122"/>
              </a:rPr>
              <a:t>IoT</a:t>
            </a:r>
            <a:r>
              <a:rPr lang="zh-CN" altLang="en-US" sz="1600" dirty="0">
                <a:latin typeface="思源黑体 CN Light" panose="020B0300000000000000" pitchFamily="34" charset="-122"/>
                <a:ea typeface="思源黑体 CN Light" panose="020B0300000000000000" pitchFamily="34" charset="-122"/>
              </a:rPr>
              <a:t>嵌入式开发板</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zh-CN" altLang="en-US" sz="1600" dirty="0">
                <a:latin typeface="思源黑体 CN Light" panose="020B0300000000000000" pitchFamily="34" charset="-122"/>
                <a:ea typeface="思源黑体 CN Light" panose="020B0300000000000000" pitchFamily="34" charset="-122"/>
              </a:rPr>
              <a:t>将</a:t>
            </a:r>
            <a:r>
              <a:rPr lang="en-US" altLang="zh-CN" sz="1600" dirty="0">
                <a:latin typeface="思源黑体 CN Light" panose="020B0300000000000000" pitchFamily="34" charset="-122"/>
                <a:ea typeface="思源黑体 CN Light" panose="020B0300000000000000" pitchFamily="34" charset="-122"/>
              </a:rPr>
              <a:t>IoT</a:t>
            </a:r>
            <a:r>
              <a:rPr lang="zh-CN" altLang="en-US" sz="1600" dirty="0">
                <a:latin typeface="思源黑体 CN Light" panose="020B0300000000000000" pitchFamily="34" charset="-122"/>
                <a:ea typeface="思源黑体 CN Light" panose="020B0300000000000000" pitchFamily="34" charset="-122"/>
              </a:rPr>
              <a:t>嵌入式开发板替换成车载路由器</a:t>
            </a:r>
          </a:p>
        </p:txBody>
      </p:sp>
      <p:sp>
        <p:nvSpPr>
          <p:cNvPr id="25" name="文本框 24">
            <a:extLst>
              <a:ext uri="{FF2B5EF4-FFF2-40B4-BE49-F238E27FC236}">
                <a16:creationId xmlns:a16="http://schemas.microsoft.com/office/drawing/2014/main" id="{7370F279-68DE-4170-AD7C-80F996E956FC}"/>
              </a:ext>
            </a:extLst>
          </p:cNvPr>
          <p:cNvSpPr txBox="1"/>
          <p:nvPr/>
        </p:nvSpPr>
        <p:spPr>
          <a:xfrm>
            <a:off x="2171155" y="5882135"/>
            <a:ext cx="4402682" cy="372025"/>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将连接设备改换成能外接电源的</a:t>
            </a:r>
            <a:r>
              <a:rPr lang="en-US" altLang="zh-CN" sz="1600" dirty="0">
                <a:latin typeface="思源黑体 CN Light" panose="020B0300000000000000" pitchFamily="34" charset="-122"/>
                <a:ea typeface="思源黑体 CN Light" panose="020B0300000000000000" pitchFamily="34" charset="-122"/>
              </a:rPr>
              <a:t>USB</a:t>
            </a:r>
            <a:r>
              <a:rPr lang="zh-CN" altLang="en-US" sz="1600" dirty="0">
                <a:latin typeface="思源黑体 CN Light" panose="020B0300000000000000" pitchFamily="34" charset="-122"/>
                <a:ea typeface="思源黑体 CN Light" panose="020B0300000000000000" pitchFamily="34" charset="-122"/>
              </a:rPr>
              <a:t>集线器</a:t>
            </a:r>
          </a:p>
        </p:txBody>
      </p:sp>
      <p:sp>
        <p:nvSpPr>
          <p:cNvPr id="33" name="文本框 32">
            <a:extLst>
              <a:ext uri="{FF2B5EF4-FFF2-40B4-BE49-F238E27FC236}">
                <a16:creationId xmlns:a16="http://schemas.microsoft.com/office/drawing/2014/main" id="{B6916BB1-0F49-5285-9303-DE5ABF726129}"/>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4" name="文本框 33">
            <a:extLst>
              <a:ext uri="{FF2B5EF4-FFF2-40B4-BE49-F238E27FC236}">
                <a16:creationId xmlns:a16="http://schemas.microsoft.com/office/drawing/2014/main" id="{C5D6B395-0A5B-E7C1-E53E-4AE148A978E6}"/>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5" name="文本框 34">
            <a:extLst>
              <a:ext uri="{FF2B5EF4-FFF2-40B4-BE49-F238E27FC236}">
                <a16:creationId xmlns:a16="http://schemas.microsoft.com/office/drawing/2014/main" id="{9847EEC3-D073-4327-FBC6-E74F75CF51C4}"/>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6" name="文本框 35">
            <a:extLst>
              <a:ext uri="{FF2B5EF4-FFF2-40B4-BE49-F238E27FC236}">
                <a16:creationId xmlns:a16="http://schemas.microsoft.com/office/drawing/2014/main" id="{CFF39F72-593C-CCE4-3B7D-89B8AE44DED8}"/>
              </a:ext>
            </a:extLst>
          </p:cNvPr>
          <p:cNvSpPr txBox="1"/>
          <p:nvPr/>
        </p:nvSpPr>
        <p:spPr>
          <a:xfrm>
            <a:off x="9399830" y="215578"/>
            <a:ext cx="233910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7" name="文本框 36">
            <a:extLst>
              <a:ext uri="{FF2B5EF4-FFF2-40B4-BE49-F238E27FC236}">
                <a16:creationId xmlns:a16="http://schemas.microsoft.com/office/drawing/2014/main" id="{EB6337B4-1B66-F2F9-79DD-98FBCBC05A0A}"/>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8" name="文本框 37">
            <a:extLst>
              <a:ext uri="{FF2B5EF4-FFF2-40B4-BE49-F238E27FC236}">
                <a16:creationId xmlns:a16="http://schemas.microsoft.com/office/drawing/2014/main" id="{3ACA6F16-6359-0D75-DBB2-9A99746FF858}"/>
              </a:ext>
            </a:extLst>
          </p:cNvPr>
          <p:cNvSpPr txBox="1"/>
          <p:nvPr/>
        </p:nvSpPr>
        <p:spPr>
          <a:xfrm>
            <a:off x="10569381" y="810370"/>
            <a:ext cx="543739"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展望</a:t>
            </a:r>
          </a:p>
        </p:txBody>
      </p:sp>
      <p:sp>
        <p:nvSpPr>
          <p:cNvPr id="39" name="文本框 38">
            <a:extLst>
              <a:ext uri="{FF2B5EF4-FFF2-40B4-BE49-F238E27FC236}">
                <a16:creationId xmlns:a16="http://schemas.microsoft.com/office/drawing/2014/main" id="{7C5376DE-60B6-DB75-686F-C91585CCFF03}"/>
              </a:ext>
            </a:extLst>
          </p:cNvPr>
          <p:cNvSpPr txBox="1"/>
          <p:nvPr/>
        </p:nvSpPr>
        <p:spPr>
          <a:xfrm>
            <a:off x="9681366" y="810370"/>
            <a:ext cx="543739"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总结</a:t>
            </a:r>
          </a:p>
        </p:txBody>
      </p:sp>
      <p:pic>
        <p:nvPicPr>
          <p:cNvPr id="5" name="图片 4">
            <a:extLst>
              <a:ext uri="{FF2B5EF4-FFF2-40B4-BE49-F238E27FC236}">
                <a16:creationId xmlns:a16="http://schemas.microsoft.com/office/drawing/2014/main" id="{46C1045F-EAB8-E633-201F-6A582717DDC7}"/>
              </a:ext>
            </a:extLst>
          </p:cNvPr>
          <p:cNvPicPr>
            <a:picLocks noChangeAspect="1"/>
          </p:cNvPicPr>
          <p:nvPr/>
        </p:nvPicPr>
        <p:blipFill>
          <a:blip r:embed="rId3"/>
          <a:stretch>
            <a:fillRect/>
          </a:stretch>
        </p:blipFill>
        <p:spPr>
          <a:xfrm>
            <a:off x="6417045" y="2734600"/>
            <a:ext cx="5416335" cy="2662937"/>
          </a:xfrm>
          <a:prstGeom prst="rect">
            <a:avLst/>
          </a:prstGeom>
        </p:spPr>
      </p:pic>
    </p:spTree>
    <p:extLst>
      <p:ext uri="{BB962C8B-B14F-4D97-AF65-F5344CB8AC3E}">
        <p14:creationId xmlns:p14="http://schemas.microsoft.com/office/powerpoint/2010/main" val="243324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a:extLst>
              <a:ext uri="{FF2B5EF4-FFF2-40B4-BE49-F238E27FC236}">
                <a16:creationId xmlns:a16="http://schemas.microsoft.com/office/drawing/2014/main" id="{1E0883DE-6DDA-4628-8BE9-3AD6BF149476}"/>
              </a:ext>
            </a:extLst>
          </p:cNvPr>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1303" r="23589" b="454"/>
          <a:stretch/>
        </p:blipFill>
        <p:spPr>
          <a:xfrm>
            <a:off x="0" y="-38683"/>
            <a:ext cx="12192000" cy="6896685"/>
          </a:xfrm>
          <a:prstGeom prst="rect">
            <a:avLst/>
          </a:prstGeom>
        </p:spPr>
      </p:pic>
      <p:sp>
        <p:nvSpPr>
          <p:cNvPr id="10" name="矩形 9">
            <a:extLst>
              <a:ext uri="{FF2B5EF4-FFF2-40B4-BE49-F238E27FC236}">
                <a16:creationId xmlns:a16="http://schemas.microsoft.com/office/drawing/2014/main" id="{B347CB1E-8919-46EF-A08A-98CE4FE73B58}"/>
              </a:ext>
            </a:extLst>
          </p:cNvPr>
          <p:cNvSpPr/>
          <p:nvPr/>
        </p:nvSpPr>
        <p:spPr>
          <a:xfrm>
            <a:off x="0" y="-13868"/>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20" name="矩形 19">
            <a:extLst>
              <a:ext uri="{FF2B5EF4-FFF2-40B4-BE49-F238E27FC236}">
                <a16:creationId xmlns:a16="http://schemas.microsoft.com/office/drawing/2014/main" id="{4F869CDB-C4AD-4C2D-8451-F141675BF5A1}"/>
              </a:ext>
            </a:extLst>
          </p:cNvPr>
          <p:cNvSpPr/>
          <p:nvPr/>
        </p:nvSpPr>
        <p:spPr>
          <a:xfrm>
            <a:off x="0" y="-38683"/>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grpSp>
        <p:nvGrpSpPr>
          <p:cNvPr id="19" name="组合 18">
            <a:extLst>
              <a:ext uri="{FF2B5EF4-FFF2-40B4-BE49-F238E27FC236}">
                <a16:creationId xmlns:a16="http://schemas.microsoft.com/office/drawing/2014/main" id="{5AAFDC5E-21ED-458A-8CA9-79E31752ECAB}"/>
              </a:ext>
            </a:extLst>
          </p:cNvPr>
          <p:cNvGrpSpPr/>
          <p:nvPr/>
        </p:nvGrpSpPr>
        <p:grpSpPr>
          <a:xfrm>
            <a:off x="0" y="3642800"/>
            <a:ext cx="12192000" cy="1906498"/>
            <a:chOff x="0" y="3664390"/>
            <a:chExt cx="12192000" cy="1906498"/>
          </a:xfrm>
        </p:grpSpPr>
        <p:sp>
          <p:nvSpPr>
            <p:cNvPr id="11" name="矩形 10">
              <a:extLst>
                <a:ext uri="{FF2B5EF4-FFF2-40B4-BE49-F238E27FC236}">
                  <a16:creationId xmlns:a16="http://schemas.microsoft.com/office/drawing/2014/main" id="{0F47DA1A-18F7-4719-82D2-F94191C6B2E1}"/>
                </a:ext>
              </a:extLst>
            </p:cNvPr>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12" name="文本占位符 23">
              <a:extLst>
                <a:ext uri="{FF2B5EF4-FFF2-40B4-BE49-F238E27FC236}">
                  <a16:creationId xmlns:a16="http://schemas.microsoft.com/office/drawing/2014/main" id="{F5C15ACF-2806-4363-AE48-B4AB4B61FF5E}"/>
                </a:ext>
              </a:extLst>
            </p:cNvPr>
            <p:cNvSpPr txBox="1">
              <a:spLocks/>
            </p:cNvSpPr>
            <p:nvPr/>
          </p:nvSpPr>
          <p:spPr>
            <a:xfrm>
              <a:off x="8356600" y="4174441"/>
              <a:ext cx="3835400" cy="9971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7200" b="1" dirty="0">
                  <a:solidFill>
                    <a:schemeClr val="bg1">
                      <a:lumMod val="95000"/>
                    </a:schemeClr>
                  </a:solidFill>
                  <a:latin typeface="+mn-ea"/>
                </a:rPr>
                <a:t>DEFENSE</a:t>
              </a:r>
              <a:endParaRPr lang="zh-CN" altLang="en-US" sz="7200" b="1" dirty="0">
                <a:solidFill>
                  <a:schemeClr val="bg1">
                    <a:lumMod val="95000"/>
                  </a:schemeClr>
                </a:solidFill>
                <a:latin typeface="+mn-ea"/>
              </a:endParaRPr>
            </a:p>
          </p:txBody>
        </p:sp>
        <p:sp>
          <p:nvSpPr>
            <p:cNvPr id="13" name="文本框 12">
              <a:extLst>
                <a:ext uri="{FF2B5EF4-FFF2-40B4-BE49-F238E27FC236}">
                  <a16:creationId xmlns:a16="http://schemas.microsoft.com/office/drawing/2014/main" id="{3FE6B753-38FE-4F45-9198-6C9FACCACC16}"/>
                </a:ext>
              </a:extLst>
            </p:cNvPr>
            <p:cNvSpPr txBox="1"/>
            <p:nvPr/>
          </p:nvSpPr>
          <p:spPr>
            <a:xfrm>
              <a:off x="265720" y="4418847"/>
              <a:ext cx="184731" cy="646331"/>
            </a:xfrm>
            <a:prstGeom prst="rect">
              <a:avLst/>
            </a:prstGeom>
            <a:noFill/>
          </p:spPr>
          <p:txBody>
            <a:bodyPr wrap="none" rtlCol="0">
              <a:spAutoFit/>
            </a:bodyPr>
            <a:lstStyle/>
            <a:p>
              <a:endParaRPr lang="zh-CN" altLang="en-US" sz="3600" dirty="0">
                <a:solidFill>
                  <a:schemeClr val="bg1"/>
                </a:solidFill>
                <a:latin typeface="思源黑体 CN Medium" panose="020B0600000000000000" pitchFamily="34" charset="-122"/>
                <a:ea typeface="思源黑体 CN Medium" panose="020B0600000000000000" pitchFamily="34" charset="-122"/>
              </a:endParaRPr>
            </a:p>
          </p:txBody>
        </p:sp>
        <p:sp>
          <p:nvSpPr>
            <p:cNvPr id="14" name="文本框 13">
              <a:extLst>
                <a:ext uri="{FF2B5EF4-FFF2-40B4-BE49-F238E27FC236}">
                  <a16:creationId xmlns:a16="http://schemas.microsoft.com/office/drawing/2014/main" id="{07C71965-4077-4535-9026-DF3FCB5EAC53}"/>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a:extLst>
              <a:ext uri="{FF2B5EF4-FFF2-40B4-BE49-F238E27FC236}">
                <a16:creationId xmlns:a16="http://schemas.microsoft.com/office/drawing/2014/main" id="{A5732D1E-8980-4A17-B730-5C0EA0A9A0DE}"/>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21" name="文本框 20">
            <a:extLst>
              <a:ext uri="{FF2B5EF4-FFF2-40B4-BE49-F238E27FC236}">
                <a16:creationId xmlns:a16="http://schemas.microsoft.com/office/drawing/2014/main" id="{54E8CEDA-9135-4B11-9395-1B28DF17C8B8}"/>
              </a:ext>
            </a:extLst>
          </p:cNvPr>
          <p:cNvSpPr txBox="1"/>
          <p:nvPr/>
        </p:nvSpPr>
        <p:spPr>
          <a:xfrm>
            <a:off x="941070" y="2479518"/>
            <a:ext cx="5124450" cy="769441"/>
          </a:xfrm>
          <a:prstGeom prst="rect">
            <a:avLst/>
          </a:prstGeom>
          <a:noFill/>
        </p:spPr>
        <p:txBody>
          <a:bodyPr wrap="square" rtlCol="0">
            <a:spAutoFit/>
          </a:bodyPr>
          <a:lstStyle/>
          <a:p>
            <a:r>
              <a:rPr lang="zh-CN" altLang="en-US" sz="4399"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a:extLst>
              <a:ext uri="{FF2B5EF4-FFF2-40B4-BE49-F238E27FC236}">
                <a16:creationId xmlns:a16="http://schemas.microsoft.com/office/drawing/2014/main" id="{91B4BB9A-5733-4274-8813-BA59DB273791}"/>
              </a:ext>
            </a:extLst>
          </p:cNvPr>
          <p:cNvSpPr txBox="1"/>
          <p:nvPr/>
        </p:nvSpPr>
        <p:spPr>
          <a:xfrm>
            <a:off x="941070" y="4225153"/>
            <a:ext cx="3304110" cy="40229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a:solidFill>
                  <a:srgbClr val="035183"/>
                </a:solidFill>
                <a:latin typeface="思源黑体 CN Normal" panose="020B0400000000000000" pitchFamily="34" charset="-122"/>
                <a:ea typeface="思源黑体 CN Normal" panose="020B0400000000000000" pitchFamily="34" charset="-122"/>
              </a:rPr>
              <a:t>2022年5月24日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A95D6042-B6E3-4A2C-ABE7-01E836EDA01A}"/>
              </a:ext>
            </a:extLst>
          </p:cNvPr>
          <p:cNvSpPr txBox="1"/>
          <p:nvPr/>
        </p:nvSpPr>
        <p:spPr>
          <a:xfrm>
            <a:off x="941073" y="3367427"/>
            <a:ext cx="1980029" cy="400110"/>
          </a:xfrm>
          <a:prstGeom prst="rect">
            <a:avLst/>
          </a:prstGeom>
          <a:solidFill>
            <a:srgbClr val="FFFF00"/>
          </a:solid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答辩人：郑思豪</a:t>
            </a:r>
          </a:p>
        </p:txBody>
      </p:sp>
      <p:sp>
        <p:nvSpPr>
          <p:cNvPr id="24" name="文本框 23">
            <a:extLst>
              <a:ext uri="{FF2B5EF4-FFF2-40B4-BE49-F238E27FC236}">
                <a16:creationId xmlns:a16="http://schemas.microsoft.com/office/drawing/2014/main" id="{9DA1D54A-824B-4D9F-8958-E4E363760192}"/>
              </a:ext>
            </a:extLst>
          </p:cNvPr>
          <p:cNvSpPr txBox="1"/>
          <p:nvPr/>
        </p:nvSpPr>
        <p:spPr>
          <a:xfrm>
            <a:off x="941070" y="3796291"/>
            <a:ext cx="2236510" cy="400110"/>
          </a:xfrm>
          <a:prstGeom prst="rect">
            <a:avLst/>
          </a:prstGeom>
          <a:solidFill>
            <a:srgbClr val="FFFF00"/>
          </a:solid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指导老师：林靖宇</a:t>
            </a:r>
          </a:p>
        </p:txBody>
      </p:sp>
      <p:cxnSp>
        <p:nvCxnSpPr>
          <p:cNvPr id="25" name="直接连接符 24">
            <a:extLst>
              <a:ext uri="{FF2B5EF4-FFF2-40B4-BE49-F238E27FC236}">
                <a16:creationId xmlns:a16="http://schemas.microsoft.com/office/drawing/2014/main" id="{EB7E3E12-5433-4DD7-B92B-2D51B1854742}"/>
              </a:ext>
            </a:extLst>
          </p:cNvPr>
          <p:cNvCxnSpPr>
            <a:cxnSpLocks/>
          </p:cNvCxnSpPr>
          <p:nvPr/>
        </p:nvCxnSpPr>
        <p:spPr>
          <a:xfrm>
            <a:off x="894915" y="2570589"/>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D6FDAE-B429-4C02-AB73-C1BE566CEA03}"/>
              </a:ext>
            </a:extLst>
          </p:cNvPr>
          <p:cNvGrpSpPr>
            <a:grpSpLocks noChangeAspect="1"/>
          </p:cNvGrpSpPr>
          <p:nvPr>
            <p:custDataLst>
              <p:tags r:id="rId2"/>
            </p:custDataLst>
          </p:nvPr>
        </p:nvGrpSpPr>
        <p:grpSpPr>
          <a:xfrm>
            <a:off x="461711" y="635021"/>
            <a:ext cx="2067426" cy="561036"/>
            <a:chOff x="2647449" y="2492374"/>
            <a:chExt cx="6897103" cy="1871663"/>
          </a:xfrm>
          <a:solidFill>
            <a:srgbClr val="C00000"/>
          </a:solidFill>
        </p:grpSpPr>
        <p:sp>
          <p:nvSpPr>
            <p:cNvPr id="32" name="îṥḷídê">
              <a:extLst>
                <a:ext uri="{FF2B5EF4-FFF2-40B4-BE49-F238E27FC236}">
                  <a16:creationId xmlns:a16="http://schemas.microsoft.com/office/drawing/2014/main" id="{44F89FE7-AADF-4888-86FD-69BB5B4907B6}"/>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33" name="iŝḷidè">
              <a:extLst>
                <a:ext uri="{FF2B5EF4-FFF2-40B4-BE49-F238E27FC236}">
                  <a16:creationId xmlns:a16="http://schemas.microsoft.com/office/drawing/2014/main" id="{61073C56-7A62-4823-AD40-03A3260C95E3}"/>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sp>
          <p:nvSpPr>
            <p:cNvPr id="34" name="íSļîde">
              <a:extLst>
                <a:ext uri="{FF2B5EF4-FFF2-40B4-BE49-F238E27FC236}">
                  <a16:creationId xmlns:a16="http://schemas.microsoft.com/office/drawing/2014/main" id="{90FCA37A-2C9B-4A2F-9945-F69BF72268F2}"/>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74"/>
            </a:p>
          </p:txBody>
        </p:sp>
      </p:grpSp>
    </p:spTree>
    <p:extLst>
      <p:ext uri="{BB962C8B-B14F-4D97-AF65-F5344CB8AC3E}">
        <p14:creationId xmlns:p14="http://schemas.microsoft.com/office/powerpoint/2010/main" val="17221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 0.18912 " pathEditMode="relative" rAng="0" ptsTypes="AA">
                                      <p:cBhvr>
                                        <p:cTn id="6" dur="2000" fill="hold"/>
                                        <p:tgtEl>
                                          <p:spTgt spid="19"/>
                                        </p:tgtEl>
                                        <p:attrNameLst>
                                          <p:attrName>ppt_x</p:attrName>
                                          <p:attrName>ppt_y</p:attrName>
                                        </p:attrNameLst>
                                      </p:cBhvr>
                                      <p:rCtr x="0" y="9444"/>
                                    </p:animMotion>
                                  </p:childTnLst>
                                </p:cTn>
                              </p:par>
                              <p:par>
                                <p:cTn id="7" presetID="42" presetClass="path" presetSubtype="0" accel="50000" decel="50000" fill="hold" grpId="0" nodeType="withEffect">
                                  <p:stCondLst>
                                    <p:cond delay="0"/>
                                  </p:stCondLst>
                                  <p:childTnLst>
                                    <p:animMotion origin="layout" path="M 0 1.48148E-6 L 0 0.33542 " pathEditMode="relative" rAng="0" ptsTypes="AA">
                                      <p:cBhvr>
                                        <p:cTn id="8" dur="2000" fill="hold"/>
                                        <p:tgtEl>
                                          <p:spTgt spid="6"/>
                                        </p:tgtEl>
                                        <p:attrNameLst>
                                          <p:attrName>ppt_x</p:attrName>
                                          <p:attrName>ppt_y</p:attrName>
                                        </p:attrNameLst>
                                      </p:cBhvr>
                                      <p:rCtr x="0" y="16759"/>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1" fill="hold" nodeType="withEffect">
                                  <p:stCondLst>
                                    <p:cond delay="90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964AE9E-A4B8-42D2-BE8D-AB27230C054E}"/>
              </a:ext>
            </a:extLst>
          </p:cNvPr>
          <p:cNvSpPr/>
          <p:nvPr/>
        </p:nvSpPr>
        <p:spPr>
          <a:xfrm>
            <a:off x="1461410" y="1263652"/>
            <a:ext cx="5946775" cy="5199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4" name="矩形 3">
            <a:extLst>
              <a:ext uri="{FF2B5EF4-FFF2-40B4-BE49-F238E27FC236}">
                <a16:creationId xmlns:a16="http://schemas.microsoft.com/office/drawing/2014/main" id="{FDE09652-A852-DD34-B354-1FB323FB6F1C}"/>
              </a:ext>
            </a:extLst>
          </p:cNvPr>
          <p:cNvSpPr/>
          <p:nvPr/>
        </p:nvSpPr>
        <p:spPr>
          <a:xfrm>
            <a:off x="7622495" y="1263652"/>
            <a:ext cx="3421062" cy="51990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dirty="0"/>
          </a:p>
        </p:txBody>
      </p:sp>
      <p:sp>
        <p:nvSpPr>
          <p:cNvPr id="5" name="矩形 4">
            <a:extLst>
              <a:ext uri="{FF2B5EF4-FFF2-40B4-BE49-F238E27FC236}">
                <a16:creationId xmlns:a16="http://schemas.microsoft.com/office/drawing/2014/main" id="{F144179D-5777-DA21-ADD7-FF016BC1365D}"/>
              </a:ext>
            </a:extLst>
          </p:cNvPr>
          <p:cNvSpPr/>
          <p:nvPr/>
        </p:nvSpPr>
        <p:spPr>
          <a:xfrm>
            <a:off x="720048" y="2452688"/>
            <a:ext cx="2022475" cy="2895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dirty="0"/>
          </a:p>
        </p:txBody>
      </p:sp>
      <p:sp>
        <p:nvSpPr>
          <p:cNvPr id="6" name="流程图: 手动操作 5">
            <a:extLst>
              <a:ext uri="{FF2B5EF4-FFF2-40B4-BE49-F238E27FC236}">
                <a16:creationId xmlns:a16="http://schemas.microsoft.com/office/drawing/2014/main" id="{7A4C73C7-94FF-AAA8-ED90-60BD657520B7}"/>
              </a:ext>
            </a:extLst>
          </p:cNvPr>
          <p:cNvSpPr/>
          <p:nvPr/>
        </p:nvSpPr>
        <p:spPr>
          <a:xfrm rot="5400000">
            <a:off x="5379360" y="2946402"/>
            <a:ext cx="4092575" cy="1517650"/>
          </a:xfrm>
          <a:prstGeom prst="flowChartManualOperat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7" name="椭圆 6">
            <a:extLst>
              <a:ext uri="{FF2B5EF4-FFF2-40B4-BE49-F238E27FC236}">
                <a16:creationId xmlns:a16="http://schemas.microsoft.com/office/drawing/2014/main" id="{BA15AEB3-6790-2251-1D96-A0EA5FC5F85F}"/>
              </a:ext>
            </a:extLst>
          </p:cNvPr>
          <p:cNvSpPr/>
          <p:nvPr/>
        </p:nvSpPr>
        <p:spPr>
          <a:xfrm flipV="1">
            <a:off x="7252610" y="2538416"/>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8" name="椭圆 7">
            <a:extLst>
              <a:ext uri="{FF2B5EF4-FFF2-40B4-BE49-F238E27FC236}">
                <a16:creationId xmlns:a16="http://schemas.microsoft.com/office/drawing/2014/main" id="{AAF78B8E-B1B5-10DD-AADD-3853F2811804}"/>
              </a:ext>
            </a:extLst>
          </p:cNvPr>
          <p:cNvSpPr/>
          <p:nvPr/>
        </p:nvSpPr>
        <p:spPr>
          <a:xfrm flipV="1">
            <a:off x="7252610" y="2995616"/>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9" name="椭圆 8">
            <a:extLst>
              <a:ext uri="{FF2B5EF4-FFF2-40B4-BE49-F238E27FC236}">
                <a16:creationId xmlns:a16="http://schemas.microsoft.com/office/drawing/2014/main" id="{7A6B225E-3BE8-9C30-3B96-FC093D346FB8}"/>
              </a:ext>
            </a:extLst>
          </p:cNvPr>
          <p:cNvSpPr/>
          <p:nvPr/>
        </p:nvSpPr>
        <p:spPr>
          <a:xfrm flipV="1">
            <a:off x="7252610" y="3452816"/>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0" name="椭圆 9">
            <a:extLst>
              <a:ext uri="{FF2B5EF4-FFF2-40B4-BE49-F238E27FC236}">
                <a16:creationId xmlns:a16="http://schemas.microsoft.com/office/drawing/2014/main" id="{F787F956-1BA3-0839-64F6-C5013E4C24F4}"/>
              </a:ext>
            </a:extLst>
          </p:cNvPr>
          <p:cNvSpPr/>
          <p:nvPr/>
        </p:nvSpPr>
        <p:spPr>
          <a:xfrm flipV="1">
            <a:off x="7254197" y="3910015"/>
            <a:ext cx="244475"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1" name="椭圆 10">
            <a:extLst>
              <a:ext uri="{FF2B5EF4-FFF2-40B4-BE49-F238E27FC236}">
                <a16:creationId xmlns:a16="http://schemas.microsoft.com/office/drawing/2014/main" id="{9B68B8D2-564A-2BB4-56F5-147D05FD273E}"/>
              </a:ext>
            </a:extLst>
          </p:cNvPr>
          <p:cNvSpPr/>
          <p:nvPr/>
        </p:nvSpPr>
        <p:spPr>
          <a:xfrm flipV="1">
            <a:off x="1842410" y="3078165"/>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2" name="椭圆 11">
            <a:extLst>
              <a:ext uri="{FF2B5EF4-FFF2-40B4-BE49-F238E27FC236}">
                <a16:creationId xmlns:a16="http://schemas.microsoft.com/office/drawing/2014/main" id="{89B0A0FD-20FC-7AF4-AFB7-B0C8AC0DF7FA}"/>
              </a:ext>
            </a:extLst>
          </p:cNvPr>
          <p:cNvSpPr/>
          <p:nvPr/>
        </p:nvSpPr>
        <p:spPr>
          <a:xfrm flipV="1">
            <a:off x="1842410" y="3535366"/>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3" name="椭圆 12">
            <a:extLst>
              <a:ext uri="{FF2B5EF4-FFF2-40B4-BE49-F238E27FC236}">
                <a16:creationId xmlns:a16="http://schemas.microsoft.com/office/drawing/2014/main" id="{E0C5B488-976C-35B2-9816-5DEB7D729B18}"/>
              </a:ext>
            </a:extLst>
          </p:cNvPr>
          <p:cNvSpPr/>
          <p:nvPr/>
        </p:nvSpPr>
        <p:spPr>
          <a:xfrm flipV="1">
            <a:off x="1842410" y="3992566"/>
            <a:ext cx="246063"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4" name="椭圆 13">
            <a:extLst>
              <a:ext uri="{FF2B5EF4-FFF2-40B4-BE49-F238E27FC236}">
                <a16:creationId xmlns:a16="http://schemas.microsoft.com/office/drawing/2014/main" id="{9CFD1AF7-08BD-3AFB-27F6-BB1EA0F379B2}"/>
              </a:ext>
            </a:extLst>
          </p:cNvPr>
          <p:cNvSpPr/>
          <p:nvPr/>
        </p:nvSpPr>
        <p:spPr>
          <a:xfrm flipV="1">
            <a:off x="1843995" y="4449766"/>
            <a:ext cx="246062" cy="244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5" name="椭圆 14">
            <a:extLst>
              <a:ext uri="{FF2B5EF4-FFF2-40B4-BE49-F238E27FC236}">
                <a16:creationId xmlns:a16="http://schemas.microsoft.com/office/drawing/2014/main" id="{096A6D57-4145-E673-94E8-59396CB14D3A}"/>
              </a:ext>
            </a:extLst>
          </p:cNvPr>
          <p:cNvSpPr/>
          <p:nvPr/>
        </p:nvSpPr>
        <p:spPr>
          <a:xfrm flipV="1">
            <a:off x="7252610" y="4524378"/>
            <a:ext cx="246063" cy="246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74"/>
          </a:p>
        </p:txBody>
      </p:sp>
      <p:sp>
        <p:nvSpPr>
          <p:cNvPr id="16" name="文本框 16">
            <a:extLst>
              <a:ext uri="{FF2B5EF4-FFF2-40B4-BE49-F238E27FC236}">
                <a16:creationId xmlns:a16="http://schemas.microsoft.com/office/drawing/2014/main" id="{B6E94283-7A35-26F7-4BED-19B86F3B8BDB}"/>
              </a:ext>
            </a:extLst>
          </p:cNvPr>
          <p:cNvSpPr txBox="1">
            <a:spLocks noChangeArrowheads="1"/>
          </p:cNvSpPr>
          <p:nvPr/>
        </p:nvSpPr>
        <p:spPr bwMode="auto">
          <a:xfrm>
            <a:off x="923248" y="3017840"/>
            <a:ext cx="1049337"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VBUS</a:t>
            </a:r>
            <a:endParaRPr lang="zh-CN" altLang="en-US" sz="1874">
              <a:latin typeface="等线" panose="02010600030101010101" pitchFamily="2" charset="-122"/>
            </a:endParaRPr>
          </a:p>
        </p:txBody>
      </p:sp>
      <p:sp>
        <p:nvSpPr>
          <p:cNvPr id="17" name="文本框 17">
            <a:extLst>
              <a:ext uri="{FF2B5EF4-FFF2-40B4-BE49-F238E27FC236}">
                <a16:creationId xmlns:a16="http://schemas.microsoft.com/office/drawing/2014/main" id="{A433D14C-D1BF-6386-3640-8182C718DFF5}"/>
              </a:ext>
            </a:extLst>
          </p:cNvPr>
          <p:cNvSpPr txBox="1">
            <a:spLocks noChangeArrowheads="1"/>
          </p:cNvSpPr>
          <p:nvPr/>
        </p:nvSpPr>
        <p:spPr bwMode="auto">
          <a:xfrm>
            <a:off x="1085173" y="3457578"/>
            <a:ext cx="1050925"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DP</a:t>
            </a:r>
            <a:endParaRPr lang="zh-CN" altLang="en-US" sz="1874">
              <a:latin typeface="等线" panose="02010600030101010101" pitchFamily="2" charset="-122"/>
            </a:endParaRPr>
          </a:p>
        </p:txBody>
      </p:sp>
      <p:sp>
        <p:nvSpPr>
          <p:cNvPr id="18" name="文本框 18">
            <a:extLst>
              <a:ext uri="{FF2B5EF4-FFF2-40B4-BE49-F238E27FC236}">
                <a16:creationId xmlns:a16="http://schemas.microsoft.com/office/drawing/2014/main" id="{5EA170BC-94B2-287B-6875-55E7D88E7B75}"/>
              </a:ext>
            </a:extLst>
          </p:cNvPr>
          <p:cNvSpPr txBox="1">
            <a:spLocks noChangeArrowheads="1"/>
          </p:cNvSpPr>
          <p:nvPr/>
        </p:nvSpPr>
        <p:spPr bwMode="auto">
          <a:xfrm>
            <a:off x="977223" y="3946527"/>
            <a:ext cx="1049337"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DM</a:t>
            </a:r>
            <a:endParaRPr lang="zh-CN" altLang="en-US" sz="1874">
              <a:latin typeface="等线" panose="02010600030101010101" pitchFamily="2" charset="-122"/>
            </a:endParaRPr>
          </a:p>
        </p:txBody>
      </p:sp>
      <p:sp>
        <p:nvSpPr>
          <p:cNvPr id="19" name="文本框 19">
            <a:extLst>
              <a:ext uri="{FF2B5EF4-FFF2-40B4-BE49-F238E27FC236}">
                <a16:creationId xmlns:a16="http://schemas.microsoft.com/office/drawing/2014/main" id="{D64E1A9B-FE32-96C5-3217-6BEB6A38FE8E}"/>
              </a:ext>
            </a:extLst>
          </p:cNvPr>
          <p:cNvSpPr txBox="1">
            <a:spLocks noChangeArrowheads="1"/>
          </p:cNvSpPr>
          <p:nvPr/>
        </p:nvSpPr>
        <p:spPr bwMode="auto">
          <a:xfrm>
            <a:off x="1013732" y="4386266"/>
            <a:ext cx="104933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GND</a:t>
            </a:r>
            <a:endParaRPr lang="zh-CN" altLang="en-US" sz="1874">
              <a:latin typeface="等线" panose="02010600030101010101" pitchFamily="2" charset="-122"/>
            </a:endParaRPr>
          </a:p>
        </p:txBody>
      </p:sp>
      <p:cxnSp>
        <p:nvCxnSpPr>
          <p:cNvPr id="20" name="直接连接符 19">
            <a:extLst>
              <a:ext uri="{FF2B5EF4-FFF2-40B4-BE49-F238E27FC236}">
                <a16:creationId xmlns:a16="http://schemas.microsoft.com/office/drawing/2014/main" id="{5470BBA9-34A4-A400-D061-0241B0B15052}"/>
              </a:ext>
            </a:extLst>
          </p:cNvPr>
          <p:cNvCxnSpPr>
            <a:cxnSpLocks/>
            <a:stCxn id="7" idx="2"/>
            <a:endCxn id="11" idx="6"/>
          </p:cNvCxnSpPr>
          <p:nvPr/>
        </p:nvCxnSpPr>
        <p:spPr>
          <a:xfrm flipH="1">
            <a:off x="2088473" y="2660651"/>
            <a:ext cx="5164137" cy="53975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1">
            <a:extLst>
              <a:ext uri="{FF2B5EF4-FFF2-40B4-BE49-F238E27FC236}">
                <a16:creationId xmlns:a16="http://schemas.microsoft.com/office/drawing/2014/main" id="{8EE4D57D-12C6-1ACB-F289-81FFED2E1B16}"/>
              </a:ext>
            </a:extLst>
          </p:cNvPr>
          <p:cNvSpPr txBox="1">
            <a:spLocks noChangeArrowheads="1"/>
          </p:cNvSpPr>
          <p:nvPr/>
        </p:nvSpPr>
        <p:spPr bwMode="auto">
          <a:xfrm>
            <a:off x="7598682" y="2455866"/>
            <a:ext cx="104933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VBUS</a:t>
            </a:r>
            <a:endParaRPr lang="zh-CN" altLang="en-US" sz="1874">
              <a:latin typeface="等线" panose="02010600030101010101" pitchFamily="2" charset="-122"/>
            </a:endParaRPr>
          </a:p>
        </p:txBody>
      </p:sp>
      <p:sp>
        <p:nvSpPr>
          <p:cNvPr id="22" name="文本框 22">
            <a:extLst>
              <a:ext uri="{FF2B5EF4-FFF2-40B4-BE49-F238E27FC236}">
                <a16:creationId xmlns:a16="http://schemas.microsoft.com/office/drawing/2014/main" id="{8FD28BFD-D5BC-D427-9E18-C04383C9BA6C}"/>
              </a:ext>
            </a:extLst>
          </p:cNvPr>
          <p:cNvSpPr txBox="1">
            <a:spLocks noChangeArrowheads="1"/>
          </p:cNvSpPr>
          <p:nvPr/>
        </p:nvSpPr>
        <p:spPr bwMode="auto">
          <a:xfrm>
            <a:off x="7579632" y="2946402"/>
            <a:ext cx="104933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D+</a:t>
            </a:r>
            <a:endParaRPr lang="zh-CN" altLang="en-US" sz="1874">
              <a:latin typeface="等线" panose="02010600030101010101" pitchFamily="2" charset="-122"/>
            </a:endParaRPr>
          </a:p>
        </p:txBody>
      </p:sp>
      <p:sp>
        <p:nvSpPr>
          <p:cNvPr id="23" name="文本框 23">
            <a:extLst>
              <a:ext uri="{FF2B5EF4-FFF2-40B4-BE49-F238E27FC236}">
                <a16:creationId xmlns:a16="http://schemas.microsoft.com/office/drawing/2014/main" id="{5D730EE0-6D12-CC47-1FA0-4956368A67A4}"/>
              </a:ext>
            </a:extLst>
          </p:cNvPr>
          <p:cNvSpPr txBox="1">
            <a:spLocks noChangeArrowheads="1"/>
          </p:cNvSpPr>
          <p:nvPr/>
        </p:nvSpPr>
        <p:spPr bwMode="auto">
          <a:xfrm>
            <a:off x="7665357" y="3441702"/>
            <a:ext cx="104933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D-</a:t>
            </a:r>
            <a:endParaRPr lang="zh-CN" altLang="en-US" sz="1874">
              <a:latin typeface="等线" panose="02010600030101010101" pitchFamily="2" charset="-122"/>
            </a:endParaRPr>
          </a:p>
        </p:txBody>
      </p:sp>
      <p:sp>
        <p:nvSpPr>
          <p:cNvPr id="24" name="文本框 24">
            <a:extLst>
              <a:ext uri="{FF2B5EF4-FFF2-40B4-BE49-F238E27FC236}">
                <a16:creationId xmlns:a16="http://schemas.microsoft.com/office/drawing/2014/main" id="{17A26E5B-B6C1-AD4A-9F20-55A7C3FB06F8}"/>
              </a:ext>
            </a:extLst>
          </p:cNvPr>
          <p:cNvSpPr txBox="1">
            <a:spLocks noChangeArrowheads="1"/>
          </p:cNvSpPr>
          <p:nvPr/>
        </p:nvSpPr>
        <p:spPr bwMode="auto">
          <a:xfrm>
            <a:off x="7676473" y="4465641"/>
            <a:ext cx="1049337"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GND</a:t>
            </a:r>
            <a:endParaRPr lang="zh-CN" altLang="en-US" sz="1874">
              <a:latin typeface="等线" panose="02010600030101010101" pitchFamily="2" charset="-122"/>
            </a:endParaRPr>
          </a:p>
        </p:txBody>
      </p:sp>
      <p:sp>
        <p:nvSpPr>
          <p:cNvPr id="25" name="文本框 25">
            <a:extLst>
              <a:ext uri="{FF2B5EF4-FFF2-40B4-BE49-F238E27FC236}">
                <a16:creationId xmlns:a16="http://schemas.microsoft.com/office/drawing/2014/main" id="{9FF1B8D1-751D-B487-A354-93EF4C0AB9FB}"/>
              </a:ext>
            </a:extLst>
          </p:cNvPr>
          <p:cNvSpPr txBox="1">
            <a:spLocks noChangeArrowheads="1"/>
          </p:cNvSpPr>
          <p:nvPr/>
        </p:nvSpPr>
        <p:spPr bwMode="auto">
          <a:xfrm>
            <a:off x="7614559" y="3860803"/>
            <a:ext cx="487363"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ID</a:t>
            </a:r>
            <a:endParaRPr lang="zh-CN" altLang="en-US" sz="1874">
              <a:latin typeface="等线" panose="02010600030101010101" pitchFamily="2" charset="-122"/>
            </a:endParaRPr>
          </a:p>
        </p:txBody>
      </p:sp>
      <p:sp>
        <p:nvSpPr>
          <p:cNvPr id="26" name="文本框 26">
            <a:extLst>
              <a:ext uri="{FF2B5EF4-FFF2-40B4-BE49-F238E27FC236}">
                <a16:creationId xmlns:a16="http://schemas.microsoft.com/office/drawing/2014/main" id="{119A6EE4-FD1D-B485-B94A-9CA69003D787}"/>
              </a:ext>
            </a:extLst>
          </p:cNvPr>
          <p:cNvSpPr txBox="1">
            <a:spLocks noChangeArrowheads="1"/>
          </p:cNvSpPr>
          <p:nvPr/>
        </p:nvSpPr>
        <p:spPr bwMode="auto">
          <a:xfrm>
            <a:off x="7307376" y="1931990"/>
            <a:ext cx="158908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dirty="0">
                <a:latin typeface="等线" panose="02010600030101010101" pitchFamily="2" charset="-122"/>
              </a:rPr>
              <a:t>USB</a:t>
            </a:r>
            <a:r>
              <a:rPr lang="zh-CN" altLang="en-US" sz="1874" dirty="0">
                <a:latin typeface="等线" panose="02010600030101010101" pitchFamily="2" charset="-122"/>
              </a:rPr>
              <a:t>母口</a:t>
            </a:r>
          </a:p>
        </p:txBody>
      </p:sp>
      <p:sp>
        <p:nvSpPr>
          <p:cNvPr id="27" name="文本框 27">
            <a:extLst>
              <a:ext uri="{FF2B5EF4-FFF2-40B4-BE49-F238E27FC236}">
                <a16:creationId xmlns:a16="http://schemas.microsoft.com/office/drawing/2014/main" id="{E05F9562-3A0E-4893-47BC-50D9A401E788}"/>
              </a:ext>
            </a:extLst>
          </p:cNvPr>
          <p:cNvSpPr txBox="1">
            <a:spLocks noChangeArrowheads="1"/>
          </p:cNvSpPr>
          <p:nvPr/>
        </p:nvSpPr>
        <p:spPr bwMode="auto">
          <a:xfrm>
            <a:off x="8308298" y="1330328"/>
            <a:ext cx="2528887" cy="67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a:latin typeface="等线" panose="02010600030101010101" pitchFamily="2" charset="-122"/>
              </a:rPr>
              <a:t>Arduino MKR WiFi 1010</a:t>
            </a:r>
            <a:endParaRPr lang="zh-CN" altLang="en-US" sz="1874">
              <a:latin typeface="等线" panose="02010600030101010101" pitchFamily="2" charset="-122"/>
            </a:endParaRPr>
          </a:p>
        </p:txBody>
      </p:sp>
      <p:sp>
        <p:nvSpPr>
          <p:cNvPr id="28" name="文本框 28">
            <a:extLst>
              <a:ext uri="{FF2B5EF4-FFF2-40B4-BE49-F238E27FC236}">
                <a16:creationId xmlns:a16="http://schemas.microsoft.com/office/drawing/2014/main" id="{541DA75F-EDB0-F421-6B5C-E60AC2ED3083}"/>
              </a:ext>
            </a:extLst>
          </p:cNvPr>
          <p:cNvSpPr txBox="1">
            <a:spLocks noChangeArrowheads="1"/>
          </p:cNvSpPr>
          <p:nvPr/>
        </p:nvSpPr>
        <p:spPr bwMode="auto">
          <a:xfrm>
            <a:off x="3596598" y="1524002"/>
            <a:ext cx="2528887"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dirty="0">
                <a:latin typeface="等线" panose="02010600030101010101" pitchFamily="2" charset="-122"/>
              </a:rPr>
              <a:t>OTG</a:t>
            </a:r>
            <a:r>
              <a:rPr lang="zh-CN" altLang="en-US" sz="1874" dirty="0">
                <a:latin typeface="等线" panose="02010600030101010101" pitchFamily="2" charset="-122"/>
              </a:rPr>
              <a:t>数据线</a:t>
            </a:r>
          </a:p>
        </p:txBody>
      </p:sp>
      <p:sp>
        <p:nvSpPr>
          <p:cNvPr id="29" name="文本框 29">
            <a:extLst>
              <a:ext uri="{FF2B5EF4-FFF2-40B4-BE49-F238E27FC236}">
                <a16:creationId xmlns:a16="http://schemas.microsoft.com/office/drawing/2014/main" id="{C8C9A138-792A-2AF1-18A6-6591B76445C9}"/>
              </a:ext>
            </a:extLst>
          </p:cNvPr>
          <p:cNvSpPr txBox="1">
            <a:spLocks noChangeArrowheads="1"/>
          </p:cNvSpPr>
          <p:nvPr/>
        </p:nvSpPr>
        <p:spPr bwMode="auto">
          <a:xfrm>
            <a:off x="559707" y="2001841"/>
            <a:ext cx="1589088"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CN" sz="1874" dirty="0">
                <a:latin typeface="等线" panose="02010600030101010101" pitchFamily="2" charset="-122"/>
              </a:rPr>
              <a:t>USB</a:t>
            </a:r>
            <a:r>
              <a:rPr lang="zh-CN" altLang="en-US" sz="1874" dirty="0">
                <a:latin typeface="等线" panose="02010600030101010101" pitchFamily="2" charset="-122"/>
              </a:rPr>
              <a:t>公口</a:t>
            </a:r>
          </a:p>
        </p:txBody>
      </p:sp>
      <p:cxnSp>
        <p:nvCxnSpPr>
          <p:cNvPr id="30" name="直接连接符 29">
            <a:extLst>
              <a:ext uri="{FF2B5EF4-FFF2-40B4-BE49-F238E27FC236}">
                <a16:creationId xmlns:a16="http://schemas.microsoft.com/office/drawing/2014/main" id="{12F29B63-D2C9-8593-004D-AE607D5B3606}"/>
              </a:ext>
            </a:extLst>
          </p:cNvPr>
          <p:cNvCxnSpPr>
            <a:cxnSpLocks/>
            <a:stCxn id="8" idx="2"/>
            <a:endCxn id="12" idx="6"/>
          </p:cNvCxnSpPr>
          <p:nvPr/>
        </p:nvCxnSpPr>
        <p:spPr>
          <a:xfrm flipH="1">
            <a:off x="2088473" y="3117851"/>
            <a:ext cx="5164137" cy="53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9147E12-E462-A198-9C10-6E7957331F9E}"/>
              </a:ext>
            </a:extLst>
          </p:cNvPr>
          <p:cNvCxnSpPr>
            <a:cxnSpLocks/>
            <a:stCxn id="9" idx="2"/>
            <a:endCxn id="13" idx="6"/>
          </p:cNvCxnSpPr>
          <p:nvPr/>
        </p:nvCxnSpPr>
        <p:spPr>
          <a:xfrm flipH="1">
            <a:off x="2088473" y="3575051"/>
            <a:ext cx="5164137" cy="53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8921867-9F62-4788-D621-65780BC4AC94}"/>
              </a:ext>
            </a:extLst>
          </p:cNvPr>
          <p:cNvCxnSpPr>
            <a:cxnSpLocks/>
            <a:stCxn id="15" idx="2"/>
            <a:endCxn id="14" idx="6"/>
          </p:cNvCxnSpPr>
          <p:nvPr/>
        </p:nvCxnSpPr>
        <p:spPr>
          <a:xfrm flipH="1" flipV="1">
            <a:off x="2090058" y="4572002"/>
            <a:ext cx="5162550" cy="74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819912D-9C05-97F2-BD66-220934AA5FA3}"/>
              </a:ext>
            </a:extLst>
          </p:cNvPr>
          <p:cNvCxnSpPr>
            <a:cxnSpLocks/>
            <a:endCxn id="10" idx="2"/>
          </p:cNvCxnSpPr>
          <p:nvPr/>
        </p:nvCxnSpPr>
        <p:spPr>
          <a:xfrm>
            <a:off x="6754134" y="4032250"/>
            <a:ext cx="500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CC11CB8-EA5F-5545-424D-492F3BFA4371}"/>
              </a:ext>
            </a:extLst>
          </p:cNvPr>
          <p:cNvCxnSpPr>
            <a:cxnSpLocks/>
            <a:endCxn id="10" idx="2"/>
          </p:cNvCxnSpPr>
          <p:nvPr/>
        </p:nvCxnSpPr>
        <p:spPr>
          <a:xfrm flipV="1">
            <a:off x="6349322" y="4032253"/>
            <a:ext cx="904875" cy="42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EBF32F7-5E9A-F0DF-B9F8-716CFF6C048B}"/>
              </a:ext>
            </a:extLst>
          </p:cNvPr>
          <p:cNvCxnSpPr>
            <a:cxnSpLocks/>
          </p:cNvCxnSpPr>
          <p:nvPr/>
        </p:nvCxnSpPr>
        <p:spPr>
          <a:xfrm flipH="1">
            <a:off x="6341382" y="4075114"/>
            <a:ext cx="7938" cy="61595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0407F47-5B8C-50D8-1AE6-300EDF68BCA6}"/>
              </a:ext>
            </a:extLst>
          </p:cNvPr>
          <p:cNvSpPr txBox="1"/>
          <p:nvPr/>
        </p:nvSpPr>
        <p:spPr>
          <a:xfrm>
            <a:off x="6727254" y="810371"/>
            <a:ext cx="1261884"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43" name="文本框 42">
            <a:extLst>
              <a:ext uri="{FF2B5EF4-FFF2-40B4-BE49-F238E27FC236}">
                <a16:creationId xmlns:a16="http://schemas.microsoft.com/office/drawing/2014/main" id="{A8CE1DDC-90AA-C724-2C93-87A11822FD61}"/>
              </a:ext>
            </a:extLst>
          </p:cNvPr>
          <p:cNvSpPr txBox="1"/>
          <p:nvPr/>
        </p:nvSpPr>
        <p:spPr>
          <a:xfrm>
            <a:off x="8117902" y="810371"/>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44" name="文本框 43">
            <a:extLst>
              <a:ext uri="{FF2B5EF4-FFF2-40B4-BE49-F238E27FC236}">
                <a16:creationId xmlns:a16="http://schemas.microsoft.com/office/drawing/2014/main" id="{86039859-F046-711C-AB4C-D4BE42EEF9F1}"/>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45" name="文本框 44">
            <a:extLst>
              <a:ext uri="{FF2B5EF4-FFF2-40B4-BE49-F238E27FC236}">
                <a16:creationId xmlns:a16="http://schemas.microsoft.com/office/drawing/2014/main" id="{B8D14FFF-97B0-16AC-6FEC-E0491F63BBF3}"/>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46" name="文本框 45">
            <a:extLst>
              <a:ext uri="{FF2B5EF4-FFF2-40B4-BE49-F238E27FC236}">
                <a16:creationId xmlns:a16="http://schemas.microsoft.com/office/drawing/2014/main" id="{2008AC34-428A-0756-1D37-C172A7E091C6}"/>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47" name="文本框 46">
            <a:extLst>
              <a:ext uri="{FF2B5EF4-FFF2-40B4-BE49-F238E27FC236}">
                <a16:creationId xmlns:a16="http://schemas.microsoft.com/office/drawing/2014/main" id="{FA1FD3C5-1DD9-8C4F-7A65-7AC9317CF086}"/>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48" name="文本框 47">
            <a:extLst>
              <a:ext uri="{FF2B5EF4-FFF2-40B4-BE49-F238E27FC236}">
                <a16:creationId xmlns:a16="http://schemas.microsoft.com/office/drawing/2014/main" id="{D8FD274A-F999-12F0-916C-5D6908D6628B}"/>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9" name="文本框 48">
            <a:extLst>
              <a:ext uri="{FF2B5EF4-FFF2-40B4-BE49-F238E27FC236}">
                <a16:creationId xmlns:a16="http://schemas.microsoft.com/office/drawing/2014/main" id="{5B3F0386-7B31-3BBA-2B69-AEDF12DB9554}"/>
              </a:ext>
            </a:extLst>
          </p:cNvPr>
          <p:cNvSpPr txBox="1"/>
          <p:nvPr/>
        </p:nvSpPr>
        <p:spPr>
          <a:xfrm>
            <a:off x="9188748" y="819685"/>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sp>
        <p:nvSpPr>
          <p:cNvPr id="2" name="文本框 1">
            <a:extLst>
              <a:ext uri="{FF2B5EF4-FFF2-40B4-BE49-F238E27FC236}">
                <a16:creationId xmlns:a16="http://schemas.microsoft.com/office/drawing/2014/main" id="{30B15AE1-6B21-5BA5-BEDA-EE595DE8824A}"/>
              </a:ext>
            </a:extLst>
          </p:cNvPr>
          <p:cNvSpPr txBox="1"/>
          <p:nvPr/>
        </p:nvSpPr>
        <p:spPr>
          <a:xfrm>
            <a:off x="11369842" y="5151350"/>
            <a:ext cx="556370" cy="1200329"/>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zh-CN" altLang="en-US" dirty="0">
                <a:hlinkClick r:id="rId3" action="ppaction://hlinksldjump"/>
              </a:rPr>
              <a:t>返回难点</a:t>
            </a:r>
            <a:endParaRPr lang="zh-CN" altLang="en-US" dirty="0"/>
          </a:p>
        </p:txBody>
      </p:sp>
    </p:spTree>
    <p:extLst>
      <p:ext uri="{BB962C8B-B14F-4D97-AF65-F5344CB8AC3E}">
        <p14:creationId xmlns:p14="http://schemas.microsoft.com/office/powerpoint/2010/main" val="3134470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D35E2CB-0FFB-995B-B08E-8BBB49E45EC2}"/>
              </a:ext>
            </a:extLst>
          </p:cNvPr>
          <p:cNvSpPr txBox="1">
            <a:spLocks/>
          </p:cNvSpPr>
          <p:nvPr/>
        </p:nvSpPr>
        <p:spPr>
          <a:xfrm>
            <a:off x="838200" y="2539183"/>
            <a:ext cx="10287000" cy="1947385"/>
          </a:xfrm>
          <a:prstGeom prst="rect">
            <a:avLst/>
          </a:prstGeom>
        </p:spPr>
        <p:txBody>
          <a:bodyPr>
            <a:normAutofit/>
          </a:bodyPr>
          <a:lst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3"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81"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58"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dirty="0"/>
              <a:t>USB</a:t>
            </a:r>
            <a:r>
              <a:rPr lang="zh-CN" altLang="en-US" dirty="0"/>
              <a:t>只允许</a:t>
            </a:r>
            <a:r>
              <a:rPr lang="en-US" altLang="zh-CN" dirty="0"/>
              <a:t>PC</a:t>
            </a:r>
            <a:r>
              <a:rPr lang="zh-CN" altLang="en-US" dirty="0"/>
              <a:t>作为主机</a:t>
            </a:r>
            <a:endParaRPr lang="en-US" altLang="zh-CN" dirty="0"/>
          </a:p>
          <a:p>
            <a:r>
              <a:rPr lang="en-US" altLang="zh-CN" dirty="0"/>
              <a:t>OTG</a:t>
            </a:r>
            <a:r>
              <a:rPr lang="zh-CN" altLang="en-US" dirty="0"/>
              <a:t>全名</a:t>
            </a:r>
            <a:r>
              <a:rPr lang="en-US" altLang="zh-CN" dirty="0"/>
              <a:t>On the Go</a:t>
            </a:r>
            <a:r>
              <a:rPr lang="zh-CN" altLang="en-US" dirty="0"/>
              <a:t>，允许普通</a:t>
            </a:r>
            <a:r>
              <a:rPr lang="en-US" altLang="zh-CN" dirty="0"/>
              <a:t>USB</a:t>
            </a:r>
            <a:r>
              <a:rPr lang="zh-CN" altLang="en-US" dirty="0"/>
              <a:t>设备识别为主机，在没有</a:t>
            </a:r>
            <a:r>
              <a:rPr lang="en-US" altLang="zh-CN" dirty="0"/>
              <a:t>PC</a:t>
            </a:r>
            <a:r>
              <a:rPr lang="zh-CN" altLang="en-US" dirty="0"/>
              <a:t>情况下实现设备间的数据传输。</a:t>
            </a:r>
            <a:endParaRPr lang="en-US" altLang="zh-CN" dirty="0"/>
          </a:p>
          <a:p>
            <a:endParaRPr lang="zh-CN" altLang="en-US" dirty="0"/>
          </a:p>
        </p:txBody>
      </p:sp>
      <p:pic>
        <p:nvPicPr>
          <p:cNvPr id="5" name="Picture 2">
            <a:extLst>
              <a:ext uri="{FF2B5EF4-FFF2-40B4-BE49-F238E27FC236}">
                <a16:creationId xmlns:a16="http://schemas.microsoft.com/office/drawing/2014/main" id="{B2E577AC-5A1E-D77C-4F1D-633AD7248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4855031" y="5240428"/>
            <a:ext cx="698195" cy="8746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duino MKR WiFi 1010">
            <a:extLst>
              <a:ext uri="{FF2B5EF4-FFF2-40B4-BE49-F238E27FC236}">
                <a16:creationId xmlns:a16="http://schemas.microsoft.com/office/drawing/2014/main" id="{1728E807-F87A-3DFF-227F-89D76FF8E8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t="26715" r="5037" b="26741"/>
          <a:stretch/>
        </p:blipFill>
        <p:spPr bwMode="auto">
          <a:xfrm rot="10800000">
            <a:off x="768218" y="5289402"/>
            <a:ext cx="1800618" cy="77673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B24D017-6AAE-6B47-CF91-0A0DE71B8DD3}"/>
              </a:ext>
            </a:extLst>
          </p:cNvPr>
          <p:cNvPicPr>
            <a:picLocks noChangeAspect="1"/>
          </p:cNvPicPr>
          <p:nvPr/>
        </p:nvPicPr>
        <p:blipFill>
          <a:blip r:embed="rId5"/>
          <a:stretch>
            <a:fillRect/>
          </a:stretch>
        </p:blipFill>
        <p:spPr>
          <a:xfrm>
            <a:off x="7141224" y="5066148"/>
            <a:ext cx="1561002" cy="1048965"/>
          </a:xfrm>
          <a:prstGeom prst="rect">
            <a:avLst/>
          </a:prstGeom>
        </p:spPr>
      </p:pic>
      <p:pic>
        <p:nvPicPr>
          <p:cNvPr id="8" name="Picture 2">
            <a:extLst>
              <a:ext uri="{FF2B5EF4-FFF2-40B4-BE49-F238E27FC236}">
                <a16:creationId xmlns:a16="http://schemas.microsoft.com/office/drawing/2014/main" id="{94E46849-B5FF-8992-DEC7-6974174FD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10810844" y="5153287"/>
            <a:ext cx="698195" cy="87468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51947AB-3F43-B637-9E07-EBECC3CC29F0}"/>
              </a:ext>
            </a:extLst>
          </p:cNvPr>
          <p:cNvSpPr txBox="1"/>
          <p:nvPr/>
        </p:nvSpPr>
        <p:spPr>
          <a:xfrm>
            <a:off x="426111" y="4699213"/>
            <a:ext cx="2837811" cy="307777"/>
          </a:xfrm>
          <a:prstGeom prst="rect">
            <a:avLst/>
          </a:prstGeom>
          <a:noFill/>
        </p:spPr>
        <p:txBody>
          <a:bodyPr wrap="square" rtlCol="0">
            <a:spAutoFit/>
          </a:bodyPr>
          <a:lstStyle/>
          <a:p>
            <a:r>
              <a:rPr lang="zh-CN" altLang="en-US" sz="1400" dirty="0"/>
              <a:t>嵌入式板</a:t>
            </a:r>
            <a:r>
              <a:rPr lang="en-US" altLang="zh-CN" sz="1400" dirty="0"/>
              <a:t>Arduino MKR </a:t>
            </a:r>
            <a:r>
              <a:rPr lang="en-US" altLang="zh-CN" sz="1400" dirty="0" err="1"/>
              <a:t>WiFi</a:t>
            </a:r>
            <a:r>
              <a:rPr lang="en-US" altLang="zh-CN" sz="1400" dirty="0"/>
              <a:t> 1010</a:t>
            </a:r>
            <a:endParaRPr lang="zh-CN" altLang="en-US" sz="1400" dirty="0"/>
          </a:p>
        </p:txBody>
      </p:sp>
      <p:sp>
        <p:nvSpPr>
          <p:cNvPr id="10" name="文本框 9">
            <a:extLst>
              <a:ext uri="{FF2B5EF4-FFF2-40B4-BE49-F238E27FC236}">
                <a16:creationId xmlns:a16="http://schemas.microsoft.com/office/drawing/2014/main" id="{0ADA26D8-E23E-4194-5198-72280C2553DD}"/>
              </a:ext>
            </a:extLst>
          </p:cNvPr>
          <p:cNvSpPr txBox="1"/>
          <p:nvPr/>
        </p:nvSpPr>
        <p:spPr>
          <a:xfrm>
            <a:off x="4259909" y="4699212"/>
            <a:ext cx="1657614" cy="369332"/>
          </a:xfrm>
          <a:prstGeom prst="rect">
            <a:avLst/>
          </a:prstGeom>
          <a:noFill/>
        </p:spPr>
        <p:txBody>
          <a:bodyPr wrap="square" rtlCol="0">
            <a:spAutoFit/>
          </a:bodyPr>
          <a:lstStyle/>
          <a:p>
            <a:r>
              <a:rPr lang="zh-CN" altLang="en-US" dirty="0"/>
              <a:t>激光雷达</a:t>
            </a:r>
          </a:p>
        </p:txBody>
      </p:sp>
      <p:sp>
        <p:nvSpPr>
          <p:cNvPr id="11" name="文本框 10">
            <a:extLst>
              <a:ext uri="{FF2B5EF4-FFF2-40B4-BE49-F238E27FC236}">
                <a16:creationId xmlns:a16="http://schemas.microsoft.com/office/drawing/2014/main" id="{45D274B8-8955-BBF3-654F-55F14E14B41B}"/>
              </a:ext>
            </a:extLst>
          </p:cNvPr>
          <p:cNvSpPr txBox="1"/>
          <p:nvPr/>
        </p:nvSpPr>
        <p:spPr>
          <a:xfrm>
            <a:off x="10374714" y="4588681"/>
            <a:ext cx="1657614" cy="369332"/>
          </a:xfrm>
          <a:prstGeom prst="rect">
            <a:avLst/>
          </a:prstGeom>
          <a:noFill/>
        </p:spPr>
        <p:txBody>
          <a:bodyPr wrap="square" rtlCol="0">
            <a:spAutoFit/>
          </a:bodyPr>
          <a:lstStyle/>
          <a:p>
            <a:r>
              <a:rPr lang="zh-CN" altLang="en-US" dirty="0"/>
              <a:t>激光雷达</a:t>
            </a:r>
          </a:p>
        </p:txBody>
      </p:sp>
      <p:sp>
        <p:nvSpPr>
          <p:cNvPr id="12" name="文本框 11">
            <a:extLst>
              <a:ext uri="{FF2B5EF4-FFF2-40B4-BE49-F238E27FC236}">
                <a16:creationId xmlns:a16="http://schemas.microsoft.com/office/drawing/2014/main" id="{5FEE3BFB-29BE-0F31-91A7-953F2B42144A}"/>
              </a:ext>
            </a:extLst>
          </p:cNvPr>
          <p:cNvSpPr txBox="1"/>
          <p:nvPr/>
        </p:nvSpPr>
        <p:spPr>
          <a:xfrm>
            <a:off x="7645838" y="4619240"/>
            <a:ext cx="1657614" cy="646331"/>
          </a:xfrm>
          <a:prstGeom prst="rect">
            <a:avLst/>
          </a:prstGeom>
          <a:noFill/>
        </p:spPr>
        <p:txBody>
          <a:bodyPr wrap="square" rtlCol="0">
            <a:spAutoFit/>
          </a:bodyPr>
          <a:lstStyle/>
          <a:p>
            <a:r>
              <a:rPr lang="en-US" altLang="zh-CN" dirty="0"/>
              <a:t>PC</a:t>
            </a:r>
          </a:p>
          <a:p>
            <a:endParaRPr lang="zh-CN" altLang="en-US" dirty="0"/>
          </a:p>
        </p:txBody>
      </p:sp>
      <p:cxnSp>
        <p:nvCxnSpPr>
          <p:cNvPr id="13" name="直接连接符 12">
            <a:extLst>
              <a:ext uri="{FF2B5EF4-FFF2-40B4-BE49-F238E27FC236}">
                <a16:creationId xmlns:a16="http://schemas.microsoft.com/office/drawing/2014/main" id="{563B3F63-1DA2-6F78-7366-3B4F2E8FF35F}"/>
              </a:ext>
            </a:extLst>
          </p:cNvPr>
          <p:cNvCxnSpPr>
            <a:cxnSpLocks/>
          </p:cNvCxnSpPr>
          <p:nvPr/>
        </p:nvCxnSpPr>
        <p:spPr>
          <a:xfrm>
            <a:off x="2658193" y="5639603"/>
            <a:ext cx="2286193" cy="0"/>
          </a:xfrm>
          <a:prstGeom prst="line">
            <a:avLst/>
          </a:prstGeom>
          <a:ln w="76200">
            <a:solidFill>
              <a:schemeClr val="accent5">
                <a:lumMod val="50000"/>
              </a:schemeClr>
            </a:solidFill>
          </a:ln>
        </p:spPr>
        <p:style>
          <a:lnRef idx="1">
            <a:schemeClr val="accent3"/>
          </a:lnRef>
          <a:fillRef idx="0">
            <a:schemeClr val="accent3"/>
          </a:fillRef>
          <a:effectRef idx="0">
            <a:schemeClr val="accent3"/>
          </a:effectRef>
          <a:fontRef idx="minor">
            <a:schemeClr val="tx1"/>
          </a:fontRef>
        </p:style>
      </p:cxnSp>
      <p:cxnSp>
        <p:nvCxnSpPr>
          <p:cNvPr id="14" name="直接连接符 13">
            <a:extLst>
              <a:ext uri="{FF2B5EF4-FFF2-40B4-BE49-F238E27FC236}">
                <a16:creationId xmlns:a16="http://schemas.microsoft.com/office/drawing/2014/main" id="{28089A5F-CA3A-40AB-8AF0-D2CB095EB95D}"/>
              </a:ext>
            </a:extLst>
          </p:cNvPr>
          <p:cNvCxnSpPr>
            <a:cxnSpLocks/>
            <a:stCxn id="7" idx="3"/>
            <a:endCxn id="8" idx="1"/>
          </p:cNvCxnSpPr>
          <p:nvPr/>
        </p:nvCxnSpPr>
        <p:spPr>
          <a:xfrm flipV="1">
            <a:off x="8702226" y="5590630"/>
            <a:ext cx="2108616" cy="1"/>
          </a:xfrm>
          <a:prstGeom prst="line">
            <a:avLst/>
          </a:prstGeom>
          <a:ln w="76200">
            <a:solidFill>
              <a:schemeClr val="accent5">
                <a:lumMod val="50000"/>
              </a:schemeClr>
            </a:solidFill>
          </a:ln>
        </p:spPr>
        <p:style>
          <a:lnRef idx="1">
            <a:schemeClr val="accent3"/>
          </a:lnRef>
          <a:fillRef idx="0">
            <a:schemeClr val="accent3"/>
          </a:fillRef>
          <a:effectRef idx="0">
            <a:schemeClr val="accent3"/>
          </a:effectRef>
          <a:fontRef idx="minor">
            <a:schemeClr val="tx1"/>
          </a:fontRef>
        </p:style>
      </p:cxnSp>
      <p:sp>
        <p:nvSpPr>
          <p:cNvPr id="15" name="文本框 14">
            <a:extLst>
              <a:ext uri="{FF2B5EF4-FFF2-40B4-BE49-F238E27FC236}">
                <a16:creationId xmlns:a16="http://schemas.microsoft.com/office/drawing/2014/main" id="{DD3BA49D-ED4B-7B42-834F-7D87049F56CD}"/>
              </a:ext>
            </a:extLst>
          </p:cNvPr>
          <p:cNvSpPr txBox="1"/>
          <p:nvPr/>
        </p:nvSpPr>
        <p:spPr>
          <a:xfrm>
            <a:off x="9142678" y="5089655"/>
            <a:ext cx="1657614" cy="369332"/>
          </a:xfrm>
          <a:prstGeom prst="rect">
            <a:avLst/>
          </a:prstGeom>
          <a:noFill/>
        </p:spPr>
        <p:txBody>
          <a:bodyPr wrap="square" rtlCol="0">
            <a:spAutoFit/>
          </a:bodyPr>
          <a:lstStyle/>
          <a:p>
            <a:r>
              <a:rPr lang="en-US" altLang="zh-CN" dirty="0"/>
              <a:t>USB</a:t>
            </a:r>
            <a:r>
              <a:rPr lang="zh-CN" altLang="en-US" dirty="0"/>
              <a:t>数据线</a:t>
            </a:r>
          </a:p>
        </p:txBody>
      </p:sp>
      <p:sp>
        <p:nvSpPr>
          <p:cNvPr id="16" name="文本框 15">
            <a:extLst>
              <a:ext uri="{FF2B5EF4-FFF2-40B4-BE49-F238E27FC236}">
                <a16:creationId xmlns:a16="http://schemas.microsoft.com/office/drawing/2014/main" id="{8CE7CFDD-114F-389B-A3CC-959A8979B188}"/>
              </a:ext>
            </a:extLst>
          </p:cNvPr>
          <p:cNvSpPr txBox="1"/>
          <p:nvPr/>
        </p:nvSpPr>
        <p:spPr>
          <a:xfrm>
            <a:off x="2808397" y="5221499"/>
            <a:ext cx="1794327" cy="369332"/>
          </a:xfrm>
          <a:prstGeom prst="rect">
            <a:avLst/>
          </a:prstGeom>
          <a:noFill/>
        </p:spPr>
        <p:txBody>
          <a:bodyPr wrap="square" rtlCol="0">
            <a:spAutoFit/>
          </a:bodyPr>
          <a:lstStyle/>
          <a:p>
            <a:r>
              <a:rPr lang="en-US" altLang="zh-CN" dirty="0"/>
              <a:t>USB OTG</a:t>
            </a:r>
            <a:r>
              <a:rPr lang="zh-CN" altLang="en-US" dirty="0"/>
              <a:t>数据线</a:t>
            </a:r>
          </a:p>
        </p:txBody>
      </p:sp>
      <p:sp>
        <p:nvSpPr>
          <p:cNvPr id="17" name="文本框 16">
            <a:extLst>
              <a:ext uri="{FF2B5EF4-FFF2-40B4-BE49-F238E27FC236}">
                <a16:creationId xmlns:a16="http://schemas.microsoft.com/office/drawing/2014/main" id="{8F6227BC-2BF7-7210-5612-182810C842B1}"/>
              </a:ext>
            </a:extLst>
          </p:cNvPr>
          <p:cNvSpPr txBox="1"/>
          <p:nvPr/>
        </p:nvSpPr>
        <p:spPr>
          <a:xfrm>
            <a:off x="640060" y="1392361"/>
            <a:ext cx="2570853" cy="581762"/>
          </a:xfrm>
          <a:prstGeom prst="rect">
            <a:avLst/>
          </a:prstGeom>
          <a:noFill/>
        </p:spPr>
        <p:txBody>
          <a:bodyPr wrap="square" rtlCol="0">
            <a:spAutoFit/>
          </a:bodyPr>
          <a:lstStyle/>
          <a:p>
            <a:pPr>
              <a:lnSpc>
                <a:spcPct val="125000"/>
              </a:lnSpc>
            </a:pPr>
            <a:r>
              <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USB OTG</a:t>
            </a:r>
            <a:endPar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18" name="直接连接符 17">
            <a:extLst>
              <a:ext uri="{FF2B5EF4-FFF2-40B4-BE49-F238E27FC236}">
                <a16:creationId xmlns:a16="http://schemas.microsoft.com/office/drawing/2014/main" id="{754870A4-5B1A-9593-46E7-E062B0878B59}"/>
              </a:ext>
            </a:extLst>
          </p:cNvPr>
          <p:cNvCxnSpPr>
            <a:cxnSpLocks/>
          </p:cNvCxnSpPr>
          <p:nvPr/>
        </p:nvCxnSpPr>
        <p:spPr>
          <a:xfrm>
            <a:off x="629897" y="1542182"/>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2537DD2-A882-75CA-2559-A6BB83E6FEAA}"/>
              </a:ext>
            </a:extLst>
          </p:cNvPr>
          <p:cNvSpPr txBox="1"/>
          <p:nvPr/>
        </p:nvSpPr>
        <p:spPr>
          <a:xfrm>
            <a:off x="6727254" y="810371"/>
            <a:ext cx="1261884"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26" name="文本框 25">
            <a:extLst>
              <a:ext uri="{FF2B5EF4-FFF2-40B4-BE49-F238E27FC236}">
                <a16:creationId xmlns:a16="http://schemas.microsoft.com/office/drawing/2014/main" id="{F803C300-1055-14CF-8AD8-AEEFCC334313}"/>
              </a:ext>
            </a:extLst>
          </p:cNvPr>
          <p:cNvSpPr txBox="1"/>
          <p:nvPr/>
        </p:nvSpPr>
        <p:spPr>
          <a:xfrm>
            <a:off x="8117902" y="810371"/>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27" name="文本框 26">
            <a:extLst>
              <a:ext uri="{FF2B5EF4-FFF2-40B4-BE49-F238E27FC236}">
                <a16:creationId xmlns:a16="http://schemas.microsoft.com/office/drawing/2014/main" id="{3FF4A383-1F9D-7350-AEF6-9EE58E4D5DC9}"/>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28" name="文本框 27">
            <a:extLst>
              <a:ext uri="{FF2B5EF4-FFF2-40B4-BE49-F238E27FC236}">
                <a16:creationId xmlns:a16="http://schemas.microsoft.com/office/drawing/2014/main" id="{1F6E3402-5055-1E3D-25BB-EBB34C910C4D}"/>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29" name="文本框 28">
            <a:extLst>
              <a:ext uri="{FF2B5EF4-FFF2-40B4-BE49-F238E27FC236}">
                <a16:creationId xmlns:a16="http://schemas.microsoft.com/office/drawing/2014/main" id="{4C3E6317-46F8-ECAA-B721-55CB54DD4461}"/>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0" name="文本框 29">
            <a:extLst>
              <a:ext uri="{FF2B5EF4-FFF2-40B4-BE49-F238E27FC236}">
                <a16:creationId xmlns:a16="http://schemas.microsoft.com/office/drawing/2014/main" id="{E93BC1AA-63B5-91A2-C62C-7957FCF24A61}"/>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1" name="文本框 30">
            <a:extLst>
              <a:ext uri="{FF2B5EF4-FFF2-40B4-BE49-F238E27FC236}">
                <a16:creationId xmlns:a16="http://schemas.microsoft.com/office/drawing/2014/main" id="{70C4E0B9-7BA9-7814-F3A6-3526921A6589}"/>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2" name="文本框 31">
            <a:extLst>
              <a:ext uri="{FF2B5EF4-FFF2-40B4-BE49-F238E27FC236}">
                <a16:creationId xmlns:a16="http://schemas.microsoft.com/office/drawing/2014/main" id="{6249A5D5-B823-D83D-65F4-BA4628601D4C}"/>
              </a:ext>
            </a:extLst>
          </p:cNvPr>
          <p:cNvSpPr txBox="1"/>
          <p:nvPr/>
        </p:nvSpPr>
        <p:spPr>
          <a:xfrm>
            <a:off x="9188748" y="819685"/>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sp>
        <p:nvSpPr>
          <p:cNvPr id="33" name="文本框 32">
            <a:extLst>
              <a:ext uri="{FF2B5EF4-FFF2-40B4-BE49-F238E27FC236}">
                <a16:creationId xmlns:a16="http://schemas.microsoft.com/office/drawing/2014/main" id="{38CFF76A-0BB3-6D83-8B3E-4F4205075F94}"/>
              </a:ext>
            </a:extLst>
          </p:cNvPr>
          <p:cNvSpPr txBox="1"/>
          <p:nvPr/>
        </p:nvSpPr>
        <p:spPr>
          <a:xfrm>
            <a:off x="11519591" y="5427807"/>
            <a:ext cx="556370" cy="1200329"/>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zh-CN" altLang="en-US" dirty="0">
                <a:hlinkClick r:id="rId6" action="ppaction://hlinksldjump"/>
              </a:rPr>
              <a:t>返回难点</a:t>
            </a:r>
            <a:endParaRPr lang="zh-CN" altLang="en-US" dirty="0"/>
          </a:p>
        </p:txBody>
      </p:sp>
    </p:spTree>
    <p:extLst>
      <p:ext uri="{BB962C8B-B14F-4D97-AF65-F5344CB8AC3E}">
        <p14:creationId xmlns:p14="http://schemas.microsoft.com/office/powerpoint/2010/main" val="189489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34BD4CE-4866-4247-ACA4-5B7EDB9DD589}"/>
              </a:ext>
            </a:extLst>
          </p:cNvPr>
          <p:cNvSpPr/>
          <p:nvPr/>
        </p:nvSpPr>
        <p:spPr>
          <a:xfrm>
            <a:off x="169331" y="1098384"/>
            <a:ext cx="6002281" cy="55440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7" name="矩形 6">
            <a:extLst>
              <a:ext uri="{FF2B5EF4-FFF2-40B4-BE49-F238E27FC236}">
                <a16:creationId xmlns:a16="http://schemas.microsoft.com/office/drawing/2014/main" id="{0E021747-1143-49B6-993F-22E0EF3DCCEA}"/>
              </a:ext>
            </a:extLst>
          </p:cNvPr>
          <p:cNvSpPr/>
          <p:nvPr/>
        </p:nvSpPr>
        <p:spPr>
          <a:xfrm>
            <a:off x="377762" y="2407155"/>
            <a:ext cx="4414077" cy="3467234"/>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9" name="文本框 8">
            <a:extLst>
              <a:ext uri="{FF2B5EF4-FFF2-40B4-BE49-F238E27FC236}">
                <a16:creationId xmlns:a16="http://schemas.microsoft.com/office/drawing/2014/main" id="{E660F28B-6DDB-4627-AFB9-E2025CED0A21}"/>
              </a:ext>
            </a:extLst>
          </p:cNvPr>
          <p:cNvSpPr txBox="1"/>
          <p:nvPr/>
        </p:nvSpPr>
        <p:spPr>
          <a:xfrm>
            <a:off x="539015" y="2837572"/>
            <a:ext cx="3968910" cy="2218684"/>
          </a:xfrm>
          <a:prstGeom prst="rect">
            <a:avLst/>
          </a:prstGeom>
          <a:noFill/>
        </p:spPr>
        <p:txBody>
          <a:bodyPr wrap="square" rtlCol="0">
            <a:spAutoFit/>
          </a:bodyPr>
          <a:lstStyle/>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1</a:t>
            </a: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rPr>
              <a:t>、扩展设备应用场景</a:t>
            </a: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marL="285737" indent="-285737" algn="just">
              <a:lnSpc>
                <a:spcPct val="125000"/>
              </a:lnSpc>
              <a:buFont typeface="Wingdings" panose="05000000000000000000" pitchFamily="2" charset="2"/>
              <a:buChar char="l"/>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2</a:t>
            </a: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rPr>
              <a:t>、让个人电脑连接通过无线连接更多设备</a:t>
            </a: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p:txBody>
      </p:sp>
      <p:sp>
        <p:nvSpPr>
          <p:cNvPr id="20" name="文本框 19">
            <a:extLst>
              <a:ext uri="{FF2B5EF4-FFF2-40B4-BE49-F238E27FC236}">
                <a16:creationId xmlns:a16="http://schemas.microsoft.com/office/drawing/2014/main" id="{5E3C638F-C0D2-4509-BF4F-D97B80C2CCAE}"/>
              </a:ext>
            </a:extLst>
          </p:cNvPr>
          <p:cNvSpPr txBox="1"/>
          <p:nvPr/>
        </p:nvSpPr>
        <p:spPr>
          <a:xfrm>
            <a:off x="2267661" y="815761"/>
            <a:ext cx="902811" cy="307777"/>
          </a:xfrm>
          <a:prstGeom prst="rect">
            <a:avLst/>
          </a:prstGeom>
          <a:solidFill>
            <a:srgbClr val="FFFF00"/>
          </a:solidFill>
          <a:ln>
            <a:solidFill>
              <a:schemeClr val="bg1"/>
            </a:solid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选题背景</a:t>
            </a:r>
          </a:p>
        </p:txBody>
      </p:sp>
      <p:sp>
        <p:nvSpPr>
          <p:cNvPr id="21" name="文本框 20">
            <a:extLst>
              <a:ext uri="{FF2B5EF4-FFF2-40B4-BE49-F238E27FC236}">
                <a16:creationId xmlns:a16="http://schemas.microsoft.com/office/drawing/2014/main" id="{143DF35E-4F24-478C-9113-7368BC8FB2A1}"/>
              </a:ext>
            </a:extLst>
          </p:cNvPr>
          <p:cNvSpPr txBox="1"/>
          <p:nvPr/>
        </p:nvSpPr>
        <p:spPr>
          <a:xfrm>
            <a:off x="3827381" y="815761"/>
            <a:ext cx="1441420"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国内外设计状况</a:t>
            </a:r>
          </a:p>
        </p:txBody>
      </p:sp>
      <p:sp>
        <p:nvSpPr>
          <p:cNvPr id="15" name="文本框 14">
            <a:extLst>
              <a:ext uri="{FF2B5EF4-FFF2-40B4-BE49-F238E27FC236}">
                <a16:creationId xmlns:a16="http://schemas.microsoft.com/office/drawing/2014/main" id="{D8B175B5-FB09-4817-A749-E208E6258788}"/>
              </a:ext>
            </a:extLst>
          </p:cNvPr>
          <p:cNvSpPr txBox="1"/>
          <p:nvPr/>
        </p:nvSpPr>
        <p:spPr>
          <a:xfrm>
            <a:off x="629900" y="1520417"/>
            <a:ext cx="1800493" cy="523220"/>
          </a:xfrm>
          <a:prstGeom prst="rect">
            <a:avLst/>
          </a:prstGeom>
          <a:noFill/>
        </p:spPr>
        <p:txBody>
          <a:bodyPr wrap="none" rtlCol="0">
            <a:spAutoFit/>
          </a:bodyPr>
          <a:lstStyle/>
          <a:p>
            <a:r>
              <a:rPr lang="en-US" altLang="zh-CN"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IoT</a:t>
            </a:r>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的优点</a:t>
            </a:r>
          </a:p>
        </p:txBody>
      </p:sp>
      <p:cxnSp>
        <p:nvCxnSpPr>
          <p:cNvPr id="16" name="直接连接符 15">
            <a:extLst>
              <a:ext uri="{FF2B5EF4-FFF2-40B4-BE49-F238E27FC236}">
                <a16:creationId xmlns:a16="http://schemas.microsoft.com/office/drawing/2014/main" id="{D2B59E53-7BE8-46D0-9C8E-29F10E54701C}"/>
              </a:ext>
            </a:extLst>
          </p:cNvPr>
          <p:cNvCxnSpPr>
            <a:cxnSpLocks/>
          </p:cNvCxnSpPr>
          <p:nvPr/>
        </p:nvCxnSpPr>
        <p:spPr>
          <a:xfrm>
            <a:off x="629897" y="1612520"/>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1F5D17E-C15E-4880-BC3F-DBEC08522FBD}"/>
              </a:ext>
            </a:extLst>
          </p:cNvPr>
          <p:cNvSpPr txBox="1"/>
          <p:nvPr/>
        </p:nvSpPr>
        <p:spPr>
          <a:xfrm>
            <a:off x="2658193" y="215578"/>
            <a:ext cx="1723549"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19" name="文本框 18">
            <a:extLst>
              <a:ext uri="{FF2B5EF4-FFF2-40B4-BE49-F238E27FC236}">
                <a16:creationId xmlns:a16="http://schemas.microsoft.com/office/drawing/2014/main" id="{0683D5AF-8D72-40F4-8B75-714210348D71}"/>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29" name="文本框 28">
            <a:extLst>
              <a:ext uri="{FF2B5EF4-FFF2-40B4-BE49-F238E27FC236}">
                <a16:creationId xmlns:a16="http://schemas.microsoft.com/office/drawing/2014/main" id="{61E35EF2-2C05-426D-B970-0C5275C7EDF6}"/>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1" name="文本框 30">
            <a:extLst>
              <a:ext uri="{FF2B5EF4-FFF2-40B4-BE49-F238E27FC236}">
                <a16:creationId xmlns:a16="http://schemas.microsoft.com/office/drawing/2014/main" id="{6E5DB994-37D7-4A7E-9573-F0F0EBB56DA1}"/>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pic>
        <p:nvPicPr>
          <p:cNvPr id="17" name="图片 16">
            <a:extLst>
              <a:ext uri="{FF2B5EF4-FFF2-40B4-BE49-F238E27FC236}">
                <a16:creationId xmlns:a16="http://schemas.microsoft.com/office/drawing/2014/main" id="{2FAF87BA-BEB0-B035-B146-55D8ECDF3461}"/>
              </a:ext>
            </a:extLst>
          </p:cNvPr>
          <p:cNvPicPr>
            <a:picLocks noChangeAspect="1"/>
          </p:cNvPicPr>
          <p:nvPr/>
        </p:nvPicPr>
        <p:blipFill>
          <a:blip r:embed="rId3"/>
          <a:stretch>
            <a:fillRect/>
          </a:stretch>
        </p:blipFill>
        <p:spPr>
          <a:xfrm>
            <a:off x="6298543" y="4594307"/>
            <a:ext cx="2627290" cy="1765491"/>
          </a:xfrm>
          <a:prstGeom prst="rect">
            <a:avLst/>
          </a:prstGeom>
        </p:spPr>
      </p:pic>
      <p:sp>
        <p:nvSpPr>
          <p:cNvPr id="26" name="ïś1iḓê">
            <a:extLst>
              <a:ext uri="{FF2B5EF4-FFF2-40B4-BE49-F238E27FC236}">
                <a16:creationId xmlns:a16="http://schemas.microsoft.com/office/drawing/2014/main" id="{C71A6B14-4D1D-98F7-A6F4-6031323673AC}"/>
              </a:ext>
            </a:extLst>
          </p:cNvPr>
          <p:cNvSpPr/>
          <p:nvPr/>
        </p:nvSpPr>
        <p:spPr bwMode="auto">
          <a:xfrm>
            <a:off x="9399830" y="5034688"/>
            <a:ext cx="1093569" cy="884727"/>
          </a:xfrm>
          <a:custGeom>
            <a:avLst/>
            <a:gdLst>
              <a:gd name="T0" fmla="*/ 237 w 260"/>
              <a:gd name="T1" fmla="*/ 95 h 235"/>
              <a:gd name="T2" fmla="*/ 24 w 260"/>
              <a:gd name="T3" fmla="*/ 95 h 235"/>
              <a:gd name="T4" fmla="*/ 0 w 260"/>
              <a:gd name="T5" fmla="*/ 72 h 235"/>
              <a:gd name="T6" fmla="*/ 260 w 260"/>
              <a:gd name="T7" fmla="*/ 72 h 235"/>
              <a:gd name="T8" fmla="*/ 237 w 260"/>
              <a:gd name="T9" fmla="*/ 95 h 235"/>
              <a:gd name="T10" fmla="*/ 225 w 260"/>
              <a:gd name="T11" fmla="*/ 107 h 235"/>
              <a:gd name="T12" fmla="*/ 201 w 260"/>
              <a:gd name="T13" fmla="*/ 131 h 235"/>
              <a:gd name="T14" fmla="*/ 59 w 260"/>
              <a:gd name="T15" fmla="*/ 131 h 235"/>
              <a:gd name="T16" fmla="*/ 35 w 260"/>
              <a:gd name="T17" fmla="*/ 107 h 235"/>
              <a:gd name="T18" fmla="*/ 225 w 260"/>
              <a:gd name="T19" fmla="*/ 107 h 235"/>
              <a:gd name="T20" fmla="*/ 189 w 260"/>
              <a:gd name="T21" fmla="*/ 143 h 235"/>
              <a:gd name="T22" fmla="*/ 166 w 260"/>
              <a:gd name="T23" fmla="*/ 166 h 235"/>
              <a:gd name="T24" fmla="*/ 95 w 260"/>
              <a:gd name="T25" fmla="*/ 166 h 235"/>
              <a:gd name="T26" fmla="*/ 71 w 260"/>
              <a:gd name="T27" fmla="*/ 143 h 235"/>
              <a:gd name="T28" fmla="*/ 189 w 260"/>
              <a:gd name="T29" fmla="*/ 143 h 235"/>
              <a:gd name="T30" fmla="*/ 130 w 260"/>
              <a:gd name="T31" fmla="*/ 168 h 235"/>
              <a:gd name="T32" fmla="*/ 164 w 260"/>
              <a:gd name="T33" fmla="*/ 202 h 235"/>
              <a:gd name="T34" fmla="*/ 130 w 260"/>
              <a:gd name="T35" fmla="*/ 235 h 235"/>
              <a:gd name="T36" fmla="*/ 97 w 260"/>
              <a:gd name="T37" fmla="*/ 202 h 235"/>
              <a:gd name="T38" fmla="*/ 130 w 260"/>
              <a:gd name="T39"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35">
                <a:moveTo>
                  <a:pt x="237" y="95"/>
                </a:moveTo>
                <a:cubicBezTo>
                  <a:pt x="178" y="36"/>
                  <a:pt x="82" y="36"/>
                  <a:pt x="24" y="95"/>
                </a:cubicBezTo>
                <a:cubicBezTo>
                  <a:pt x="0" y="72"/>
                  <a:pt x="0" y="72"/>
                  <a:pt x="0" y="72"/>
                </a:cubicBezTo>
                <a:cubicBezTo>
                  <a:pt x="72" y="0"/>
                  <a:pt x="188" y="0"/>
                  <a:pt x="260" y="72"/>
                </a:cubicBezTo>
                <a:lnTo>
                  <a:pt x="237" y="95"/>
                </a:lnTo>
                <a:close/>
                <a:moveTo>
                  <a:pt x="225" y="107"/>
                </a:moveTo>
                <a:cubicBezTo>
                  <a:pt x="201" y="131"/>
                  <a:pt x="201" y="131"/>
                  <a:pt x="201" y="131"/>
                </a:cubicBezTo>
                <a:cubicBezTo>
                  <a:pt x="162" y="91"/>
                  <a:pt x="98" y="91"/>
                  <a:pt x="59" y="131"/>
                </a:cubicBezTo>
                <a:cubicBezTo>
                  <a:pt x="35" y="107"/>
                  <a:pt x="35" y="107"/>
                  <a:pt x="35" y="107"/>
                </a:cubicBezTo>
                <a:cubicBezTo>
                  <a:pt x="88" y="55"/>
                  <a:pt x="173" y="55"/>
                  <a:pt x="225" y="107"/>
                </a:cubicBezTo>
                <a:close/>
                <a:moveTo>
                  <a:pt x="189" y="143"/>
                </a:moveTo>
                <a:cubicBezTo>
                  <a:pt x="166" y="166"/>
                  <a:pt x="166" y="166"/>
                  <a:pt x="166" y="166"/>
                </a:cubicBezTo>
                <a:cubicBezTo>
                  <a:pt x="146" y="147"/>
                  <a:pt x="114" y="147"/>
                  <a:pt x="95" y="166"/>
                </a:cubicBezTo>
                <a:cubicBezTo>
                  <a:pt x="71" y="143"/>
                  <a:pt x="71" y="143"/>
                  <a:pt x="71" y="143"/>
                </a:cubicBezTo>
                <a:cubicBezTo>
                  <a:pt x="104" y="110"/>
                  <a:pt x="157" y="110"/>
                  <a:pt x="189" y="143"/>
                </a:cubicBezTo>
                <a:close/>
                <a:moveTo>
                  <a:pt x="130" y="168"/>
                </a:moveTo>
                <a:cubicBezTo>
                  <a:pt x="149" y="168"/>
                  <a:pt x="164" y="183"/>
                  <a:pt x="164" y="202"/>
                </a:cubicBezTo>
                <a:cubicBezTo>
                  <a:pt x="164" y="220"/>
                  <a:pt x="149" y="235"/>
                  <a:pt x="130" y="235"/>
                </a:cubicBezTo>
                <a:cubicBezTo>
                  <a:pt x="112" y="235"/>
                  <a:pt x="97" y="220"/>
                  <a:pt x="97" y="202"/>
                </a:cubicBezTo>
                <a:cubicBezTo>
                  <a:pt x="97" y="183"/>
                  <a:pt x="112" y="168"/>
                  <a:pt x="130" y="16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pPr defTabSz="913765">
              <a:defRPr/>
            </a:pPr>
            <a:endParaRPr lang="zh-CN" altLang="en-US" sz="2000" dirty="0">
              <a:solidFill>
                <a:srgbClr val="000000"/>
              </a:solidFill>
            </a:endParaRPr>
          </a:p>
        </p:txBody>
      </p:sp>
      <p:pic>
        <p:nvPicPr>
          <p:cNvPr id="32" name="Picture 2">
            <a:extLst>
              <a:ext uri="{FF2B5EF4-FFF2-40B4-BE49-F238E27FC236}">
                <a16:creationId xmlns:a16="http://schemas.microsoft.com/office/drawing/2014/main" id="{48F2C0E6-E449-080E-81BB-233F76BA5D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20" r="20577"/>
          <a:stretch/>
        </p:blipFill>
        <p:spPr bwMode="auto">
          <a:xfrm>
            <a:off x="10667325" y="4797698"/>
            <a:ext cx="1246907" cy="15621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81D135C0-963A-9F71-1E6E-A59143BBCA3D}"/>
              </a:ext>
            </a:extLst>
          </p:cNvPr>
          <p:cNvCxnSpPr>
            <a:cxnSpLocks/>
          </p:cNvCxnSpPr>
          <p:nvPr/>
        </p:nvCxnSpPr>
        <p:spPr>
          <a:xfrm>
            <a:off x="9085265" y="6146638"/>
            <a:ext cx="1679316" cy="0"/>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EBF6EA1-CCD2-0DE2-4DFA-C2186E40BE77}"/>
              </a:ext>
            </a:extLst>
          </p:cNvPr>
          <p:cNvSpPr txBox="1"/>
          <p:nvPr/>
        </p:nvSpPr>
        <p:spPr>
          <a:xfrm>
            <a:off x="6466758" y="2676325"/>
            <a:ext cx="5300065" cy="1603131"/>
          </a:xfrm>
          <a:prstGeom prst="rect">
            <a:avLst/>
          </a:prstGeom>
          <a:noFill/>
        </p:spPr>
        <p:txBody>
          <a:bodyPr wrap="square" rtlCol="0">
            <a:spAutoFit/>
          </a:bodyPr>
          <a:lstStyle/>
          <a:p>
            <a:pPr algn="just">
              <a:lnSpc>
                <a:spcPct val="125000"/>
              </a:lnSpc>
            </a:pPr>
            <a:r>
              <a:rPr lang="en-US" altLang="zh-CN" sz="1600" dirty="0">
                <a:latin typeface="思源黑体 CN Light" panose="020B0300000000000000" pitchFamily="34" charset="-122"/>
                <a:ea typeface="思源黑体 CN Light" panose="020B0300000000000000" pitchFamily="34" charset="-122"/>
              </a:rPr>
              <a:t>1</a:t>
            </a:r>
            <a:r>
              <a:rPr lang="zh-CN" altLang="en-US" sz="1600" dirty="0">
                <a:latin typeface="思源黑体 CN Light" panose="020B0300000000000000" pitchFamily="34" charset="-122"/>
                <a:ea typeface="思源黑体 CN Light" panose="020B0300000000000000" pitchFamily="34" charset="-122"/>
              </a:rPr>
              <a:t>、避免激光雷达与笔记本电脑有线连接阻碍扫描视角</a:t>
            </a:r>
            <a:endParaRPr lang="en-US" altLang="zh-CN" sz="1600" dirty="0">
              <a:latin typeface="思源黑体 CN Light" panose="020B0300000000000000" pitchFamily="34" charset="-122"/>
              <a:ea typeface="思源黑体 CN Light" panose="020B0300000000000000" pitchFamily="34" charset="-122"/>
            </a:endParaRPr>
          </a:p>
          <a:p>
            <a:pPr marL="285737" indent="-285737" algn="just">
              <a:lnSpc>
                <a:spcPct val="125000"/>
              </a:lnSpc>
              <a:buFont typeface="Wingdings" panose="05000000000000000000" pitchFamily="2" charset="2"/>
              <a:buChar char="l"/>
            </a:pPr>
            <a:endParaRPr lang="en-US" altLang="zh-CN" sz="16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latin typeface="思源黑体 CN Light" panose="020B0300000000000000" pitchFamily="34" charset="-122"/>
                <a:ea typeface="思源黑体 CN Light" panose="020B0300000000000000" pitchFamily="34" charset="-122"/>
              </a:rPr>
              <a:t>2</a:t>
            </a:r>
            <a:r>
              <a:rPr lang="zh-CN" altLang="en-US" sz="1600" dirty="0">
                <a:latin typeface="思源黑体 CN Light" panose="020B0300000000000000" pitchFamily="34" charset="-122"/>
                <a:ea typeface="思源黑体 CN Light" panose="020B0300000000000000" pitchFamily="34" charset="-122"/>
              </a:rPr>
              <a:t>、扩展激光雷达应用场景，无线传输更符合</a:t>
            </a:r>
            <a:r>
              <a:rPr lang="en-US" altLang="zh-CN" sz="1600" dirty="0">
                <a:latin typeface="思源黑体 CN Light" panose="020B0300000000000000" pitchFamily="34" charset="-122"/>
                <a:ea typeface="思源黑体 CN Light" panose="020B0300000000000000" pitchFamily="34" charset="-122"/>
              </a:rPr>
              <a:t>IoT</a:t>
            </a:r>
            <a:r>
              <a:rPr lang="zh-CN" altLang="en-US" sz="1600" dirty="0">
                <a:latin typeface="思源黑体 CN Light" panose="020B0300000000000000" pitchFamily="34" charset="-122"/>
                <a:ea typeface="思源黑体 CN Light" panose="020B0300000000000000" pitchFamily="34" charset="-122"/>
              </a:rPr>
              <a:t>时代要求</a:t>
            </a:r>
            <a:endParaRPr lang="en-US" altLang="zh-CN" sz="1600" dirty="0">
              <a:latin typeface="思源黑体 CN Light" panose="020B0300000000000000" pitchFamily="34" charset="-122"/>
              <a:ea typeface="思源黑体 CN Light" panose="020B0300000000000000" pitchFamily="34" charset="-122"/>
            </a:endParaRPr>
          </a:p>
          <a:p>
            <a:pPr marL="285737" indent="-285737" algn="just">
              <a:lnSpc>
                <a:spcPct val="125000"/>
              </a:lnSpc>
              <a:buFont typeface="Wingdings" panose="05000000000000000000" pitchFamily="2" charset="2"/>
              <a:buChar char="l"/>
            </a:pPr>
            <a:endParaRPr lang="en-US" altLang="zh-CN" sz="16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latin typeface="思源黑体 CN Light" panose="020B0300000000000000" pitchFamily="34" charset="-122"/>
                <a:ea typeface="思源黑体 CN Light" panose="020B0300000000000000" pitchFamily="34" charset="-122"/>
              </a:rPr>
              <a:t>3</a:t>
            </a:r>
            <a:r>
              <a:rPr lang="zh-CN" altLang="en-US" sz="1600" dirty="0">
                <a:latin typeface="思源黑体 CN Light" panose="020B0300000000000000" pitchFamily="34" charset="-122"/>
                <a:ea typeface="思源黑体 CN Light" panose="020B0300000000000000" pitchFamily="34" charset="-122"/>
              </a:rPr>
              <a:t>、无线缆长度要求，节省成本</a:t>
            </a:r>
            <a:endParaRPr lang="en-US" altLang="zh-CN" sz="1600" dirty="0">
              <a:latin typeface="思源黑体 CN Light" panose="020B0300000000000000" pitchFamily="34" charset="-122"/>
              <a:ea typeface="思源黑体 CN Light" panose="020B0300000000000000" pitchFamily="34" charset="-122"/>
            </a:endParaRPr>
          </a:p>
        </p:txBody>
      </p:sp>
      <p:sp>
        <p:nvSpPr>
          <p:cNvPr id="35" name="文本框 34">
            <a:extLst>
              <a:ext uri="{FF2B5EF4-FFF2-40B4-BE49-F238E27FC236}">
                <a16:creationId xmlns:a16="http://schemas.microsoft.com/office/drawing/2014/main" id="{670C61FB-25A8-BB6F-BC01-7B0BE875444A}"/>
              </a:ext>
            </a:extLst>
          </p:cNvPr>
          <p:cNvSpPr txBox="1"/>
          <p:nvPr/>
        </p:nvSpPr>
        <p:spPr>
          <a:xfrm>
            <a:off x="7071469" y="1520417"/>
            <a:ext cx="4314001" cy="523220"/>
          </a:xfrm>
          <a:prstGeom prst="rect">
            <a:avLst/>
          </a:prstGeom>
          <a:noFill/>
        </p:spPr>
        <p:txBody>
          <a:bodyPr wrap="none" rtlCol="0">
            <a:spAutoFit/>
          </a:bodyPr>
          <a:lstStyle/>
          <a:p>
            <a:r>
              <a:rPr lang="en-US" altLang="zh-CN"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IoT</a:t>
            </a:r>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改进有线连接激光雷达</a:t>
            </a:r>
          </a:p>
        </p:txBody>
      </p:sp>
      <p:sp>
        <p:nvSpPr>
          <p:cNvPr id="22" name="文本框 21">
            <a:extLst>
              <a:ext uri="{FF2B5EF4-FFF2-40B4-BE49-F238E27FC236}">
                <a16:creationId xmlns:a16="http://schemas.microsoft.com/office/drawing/2014/main" id="{F22E197D-0A19-7158-8488-7F66446A8C80}"/>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Tree>
    <p:extLst>
      <p:ext uri="{BB962C8B-B14F-4D97-AF65-F5344CB8AC3E}">
        <p14:creationId xmlns:p14="http://schemas.microsoft.com/office/powerpoint/2010/main" val="2895011259"/>
      </p:ext>
    </p:extLst>
  </p:cSld>
  <p:clrMapOvr>
    <a:masterClrMapping/>
  </p:clrMapOvr>
  <mc:AlternateContent xmlns:mc="http://schemas.openxmlformats.org/markup-compatibility/2006" xmlns:p14="http://schemas.microsoft.com/office/powerpoint/2010/main">
    <mc:Choice Requires="p14">
      <p:transition p14:dur="100"/>
    </mc:Choice>
    <mc:Fallback xmlns:a14="http://schemas.microsoft.com/office/drawing/2010/main" xmlns:a16="http://schemas.microsoft.com/office/drawing/2014/main"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3A0876-FDA4-9C54-8E72-F6D7A5E4A24A}"/>
              </a:ext>
            </a:extLst>
          </p:cNvPr>
          <p:cNvSpPr/>
          <p:nvPr/>
        </p:nvSpPr>
        <p:spPr>
          <a:xfrm>
            <a:off x="1756689" y="2120827"/>
            <a:ext cx="9742738" cy="36466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7FD15CC-6801-71EA-E060-A9CB3F712336}"/>
              </a:ext>
            </a:extLst>
          </p:cNvPr>
          <p:cNvPicPr>
            <a:picLocks noChangeAspect="1"/>
          </p:cNvPicPr>
          <p:nvPr/>
        </p:nvPicPr>
        <p:blipFill rotWithShape="1">
          <a:blip r:embed="rId3"/>
          <a:srcRect t="2491" r="7011"/>
          <a:stretch/>
        </p:blipFill>
        <p:spPr>
          <a:xfrm>
            <a:off x="8936446" y="2828386"/>
            <a:ext cx="1868714" cy="2503878"/>
          </a:xfrm>
          <a:prstGeom prst="rect">
            <a:avLst/>
          </a:prstGeom>
        </p:spPr>
      </p:pic>
      <p:sp>
        <p:nvSpPr>
          <p:cNvPr id="5" name="文本框 4">
            <a:extLst>
              <a:ext uri="{FF2B5EF4-FFF2-40B4-BE49-F238E27FC236}">
                <a16:creationId xmlns:a16="http://schemas.microsoft.com/office/drawing/2014/main" id="{2FCD7DEB-9A34-9F3B-F65E-ADA86E5440C9}"/>
              </a:ext>
            </a:extLst>
          </p:cNvPr>
          <p:cNvSpPr txBox="1"/>
          <p:nvPr/>
        </p:nvSpPr>
        <p:spPr>
          <a:xfrm>
            <a:off x="9215846" y="2341661"/>
            <a:ext cx="1589314" cy="369332"/>
          </a:xfrm>
          <a:prstGeom prst="rect">
            <a:avLst/>
          </a:prstGeom>
          <a:noFill/>
        </p:spPr>
        <p:txBody>
          <a:bodyPr wrap="square" rtlCol="0">
            <a:spAutoFit/>
          </a:bodyPr>
          <a:lstStyle/>
          <a:p>
            <a:r>
              <a:rPr lang="en-US" altLang="zh-CN" dirty="0"/>
              <a:t>SAMD21</a:t>
            </a:r>
            <a:r>
              <a:rPr lang="zh-CN" altLang="en-US" dirty="0"/>
              <a:t>板</a:t>
            </a:r>
          </a:p>
        </p:txBody>
      </p:sp>
      <p:pic>
        <p:nvPicPr>
          <p:cNvPr id="6" name="图片 5">
            <a:extLst>
              <a:ext uri="{FF2B5EF4-FFF2-40B4-BE49-F238E27FC236}">
                <a16:creationId xmlns:a16="http://schemas.microsoft.com/office/drawing/2014/main" id="{5FA8A71E-E405-8814-9C98-400D8CDCD9E8}"/>
              </a:ext>
            </a:extLst>
          </p:cNvPr>
          <p:cNvPicPr>
            <a:picLocks noChangeAspect="1"/>
          </p:cNvPicPr>
          <p:nvPr/>
        </p:nvPicPr>
        <p:blipFill rotWithShape="1">
          <a:blip r:embed="rId4"/>
          <a:srcRect l="8509" t="-785" b="785"/>
          <a:stretch/>
        </p:blipFill>
        <p:spPr>
          <a:xfrm>
            <a:off x="873760" y="2828386"/>
            <a:ext cx="1589314" cy="2691122"/>
          </a:xfrm>
          <a:prstGeom prst="rect">
            <a:avLst/>
          </a:prstGeom>
        </p:spPr>
      </p:pic>
      <p:sp>
        <p:nvSpPr>
          <p:cNvPr id="7" name="文本框 6">
            <a:extLst>
              <a:ext uri="{FF2B5EF4-FFF2-40B4-BE49-F238E27FC236}">
                <a16:creationId xmlns:a16="http://schemas.microsoft.com/office/drawing/2014/main" id="{4B3258AF-BB2F-C8BF-F60C-62763131F30E}"/>
              </a:ext>
            </a:extLst>
          </p:cNvPr>
          <p:cNvSpPr txBox="1"/>
          <p:nvPr/>
        </p:nvSpPr>
        <p:spPr>
          <a:xfrm>
            <a:off x="3185136" y="2222520"/>
            <a:ext cx="2984719" cy="369332"/>
          </a:xfrm>
          <a:prstGeom prst="rect">
            <a:avLst/>
          </a:prstGeom>
          <a:noFill/>
        </p:spPr>
        <p:txBody>
          <a:bodyPr wrap="square" rtlCol="0">
            <a:spAutoFit/>
          </a:bodyPr>
          <a:lstStyle/>
          <a:p>
            <a:r>
              <a:rPr lang="en-US" altLang="zh-CN" dirty="0"/>
              <a:t>Arduino MKR </a:t>
            </a:r>
            <a:r>
              <a:rPr lang="en-US" altLang="zh-CN" dirty="0" err="1"/>
              <a:t>WiFi</a:t>
            </a:r>
            <a:r>
              <a:rPr lang="en-US" altLang="zh-CN" dirty="0"/>
              <a:t> 1010</a:t>
            </a:r>
            <a:endParaRPr lang="zh-CN" altLang="en-US" dirty="0"/>
          </a:p>
        </p:txBody>
      </p:sp>
      <p:pic>
        <p:nvPicPr>
          <p:cNvPr id="8" name="图片 7">
            <a:extLst>
              <a:ext uri="{FF2B5EF4-FFF2-40B4-BE49-F238E27FC236}">
                <a16:creationId xmlns:a16="http://schemas.microsoft.com/office/drawing/2014/main" id="{EDD0DE4B-F23E-64EE-7967-7069A56B98F0}"/>
              </a:ext>
            </a:extLst>
          </p:cNvPr>
          <p:cNvPicPr>
            <a:picLocks noChangeAspect="1"/>
          </p:cNvPicPr>
          <p:nvPr/>
        </p:nvPicPr>
        <p:blipFill rotWithShape="1">
          <a:blip r:embed="rId5"/>
          <a:srcRect t="6893" r="8178"/>
          <a:stretch/>
        </p:blipFill>
        <p:spPr>
          <a:xfrm>
            <a:off x="6489320" y="2313076"/>
            <a:ext cx="1589315" cy="795834"/>
          </a:xfrm>
          <a:prstGeom prst="rect">
            <a:avLst/>
          </a:prstGeom>
        </p:spPr>
      </p:pic>
      <p:sp>
        <p:nvSpPr>
          <p:cNvPr id="9" name="文本框 8">
            <a:extLst>
              <a:ext uri="{FF2B5EF4-FFF2-40B4-BE49-F238E27FC236}">
                <a16:creationId xmlns:a16="http://schemas.microsoft.com/office/drawing/2014/main" id="{90536201-56C5-AA21-C161-230781793EBF}"/>
              </a:ext>
            </a:extLst>
          </p:cNvPr>
          <p:cNvSpPr txBox="1"/>
          <p:nvPr/>
        </p:nvSpPr>
        <p:spPr>
          <a:xfrm>
            <a:off x="6864122" y="2491332"/>
            <a:ext cx="1188746" cy="369332"/>
          </a:xfrm>
          <a:prstGeom prst="rect">
            <a:avLst/>
          </a:prstGeom>
          <a:noFill/>
        </p:spPr>
        <p:txBody>
          <a:bodyPr wrap="square" rtlCol="0">
            <a:spAutoFit/>
          </a:bodyPr>
          <a:lstStyle/>
          <a:p>
            <a:r>
              <a:rPr lang="en-US" altLang="zh-CN" dirty="0"/>
              <a:t>5V</a:t>
            </a:r>
            <a:r>
              <a:rPr lang="zh-CN" altLang="en-US" dirty="0"/>
              <a:t>供电</a:t>
            </a:r>
          </a:p>
        </p:txBody>
      </p:sp>
      <p:cxnSp>
        <p:nvCxnSpPr>
          <p:cNvPr id="10" name="直接箭头连接符 9">
            <a:extLst>
              <a:ext uri="{FF2B5EF4-FFF2-40B4-BE49-F238E27FC236}">
                <a16:creationId xmlns:a16="http://schemas.microsoft.com/office/drawing/2014/main" id="{874A02B1-AC16-38A6-792D-E68FDD6D894A}"/>
              </a:ext>
            </a:extLst>
          </p:cNvPr>
          <p:cNvCxnSpPr>
            <a:cxnSpLocks/>
            <a:stCxn id="4" idx="1"/>
          </p:cNvCxnSpPr>
          <p:nvPr/>
        </p:nvCxnSpPr>
        <p:spPr>
          <a:xfrm flipH="1">
            <a:off x="2463074" y="4080325"/>
            <a:ext cx="6473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6FF89F3-6C29-3CEA-82B5-5AEB4A31C410}"/>
              </a:ext>
            </a:extLst>
          </p:cNvPr>
          <p:cNvCxnSpPr>
            <a:cxnSpLocks/>
          </p:cNvCxnSpPr>
          <p:nvPr/>
        </p:nvCxnSpPr>
        <p:spPr>
          <a:xfrm flipH="1">
            <a:off x="2463074" y="4653044"/>
            <a:ext cx="6473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EF719098-2D3D-0B3A-B681-95823DF69399}"/>
              </a:ext>
            </a:extLst>
          </p:cNvPr>
          <p:cNvCxnSpPr>
            <a:cxnSpLocks/>
            <a:stCxn id="8" idx="2"/>
          </p:cNvCxnSpPr>
          <p:nvPr/>
        </p:nvCxnSpPr>
        <p:spPr>
          <a:xfrm rot="5400000">
            <a:off x="4741597" y="830387"/>
            <a:ext cx="263858" cy="48209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8AEB3F3-EAD3-24F9-4075-C9BB2D29D033}"/>
              </a:ext>
            </a:extLst>
          </p:cNvPr>
          <p:cNvSpPr txBox="1"/>
          <p:nvPr/>
        </p:nvSpPr>
        <p:spPr>
          <a:xfrm>
            <a:off x="1295364" y="2494061"/>
            <a:ext cx="1589314" cy="369332"/>
          </a:xfrm>
          <a:prstGeom prst="rect">
            <a:avLst/>
          </a:prstGeom>
          <a:noFill/>
        </p:spPr>
        <p:txBody>
          <a:bodyPr wrap="square" rtlCol="0">
            <a:spAutoFit/>
          </a:bodyPr>
          <a:lstStyle/>
          <a:p>
            <a:r>
              <a:rPr lang="en-US" altLang="zh-CN" dirty="0"/>
              <a:t>USB</a:t>
            </a:r>
            <a:r>
              <a:rPr lang="zh-CN" altLang="en-US" dirty="0"/>
              <a:t>接口</a:t>
            </a:r>
          </a:p>
        </p:txBody>
      </p:sp>
      <p:sp>
        <p:nvSpPr>
          <p:cNvPr id="14" name="文本框 13">
            <a:extLst>
              <a:ext uri="{FF2B5EF4-FFF2-40B4-BE49-F238E27FC236}">
                <a16:creationId xmlns:a16="http://schemas.microsoft.com/office/drawing/2014/main" id="{D6B3948E-B493-416D-0B94-D87886B3DC2B}"/>
              </a:ext>
            </a:extLst>
          </p:cNvPr>
          <p:cNvSpPr txBox="1"/>
          <p:nvPr/>
        </p:nvSpPr>
        <p:spPr>
          <a:xfrm>
            <a:off x="6727254" y="810371"/>
            <a:ext cx="1261884"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15" name="文本框 14">
            <a:extLst>
              <a:ext uri="{FF2B5EF4-FFF2-40B4-BE49-F238E27FC236}">
                <a16:creationId xmlns:a16="http://schemas.microsoft.com/office/drawing/2014/main" id="{47506787-86FE-A9B9-487A-FBB8F1DDBB95}"/>
              </a:ext>
            </a:extLst>
          </p:cNvPr>
          <p:cNvSpPr txBox="1"/>
          <p:nvPr/>
        </p:nvSpPr>
        <p:spPr>
          <a:xfrm>
            <a:off x="8117902" y="810371"/>
            <a:ext cx="902811"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16" name="文本框 15">
            <a:extLst>
              <a:ext uri="{FF2B5EF4-FFF2-40B4-BE49-F238E27FC236}">
                <a16:creationId xmlns:a16="http://schemas.microsoft.com/office/drawing/2014/main" id="{6B2F0F5E-A6C7-687A-6FC1-7A4DB1CD57D1}"/>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17" name="文本框 16">
            <a:extLst>
              <a:ext uri="{FF2B5EF4-FFF2-40B4-BE49-F238E27FC236}">
                <a16:creationId xmlns:a16="http://schemas.microsoft.com/office/drawing/2014/main" id="{34C0F1DA-767A-6694-7C43-36C34D468172}"/>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18" name="文本框 17">
            <a:extLst>
              <a:ext uri="{FF2B5EF4-FFF2-40B4-BE49-F238E27FC236}">
                <a16:creationId xmlns:a16="http://schemas.microsoft.com/office/drawing/2014/main" id="{0F47D3FA-48C5-A6BA-2AF6-C2CE2AF1208F}"/>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19" name="文本框 18">
            <a:extLst>
              <a:ext uri="{FF2B5EF4-FFF2-40B4-BE49-F238E27FC236}">
                <a16:creationId xmlns:a16="http://schemas.microsoft.com/office/drawing/2014/main" id="{28C9104B-AE89-3CF0-7721-23A205FB4920}"/>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20" name="文本框 19">
            <a:extLst>
              <a:ext uri="{FF2B5EF4-FFF2-40B4-BE49-F238E27FC236}">
                <a16:creationId xmlns:a16="http://schemas.microsoft.com/office/drawing/2014/main" id="{A53BE56B-A9EB-CE09-3200-C85BB895C540}"/>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21" name="文本框 20">
            <a:extLst>
              <a:ext uri="{FF2B5EF4-FFF2-40B4-BE49-F238E27FC236}">
                <a16:creationId xmlns:a16="http://schemas.microsoft.com/office/drawing/2014/main" id="{3FE00A03-9374-1853-DC53-AAF1A5A80E2A}"/>
              </a:ext>
            </a:extLst>
          </p:cNvPr>
          <p:cNvSpPr txBox="1"/>
          <p:nvPr/>
        </p:nvSpPr>
        <p:spPr>
          <a:xfrm>
            <a:off x="9188748" y="819685"/>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spTree>
    <p:extLst>
      <p:ext uri="{BB962C8B-B14F-4D97-AF65-F5344CB8AC3E}">
        <p14:creationId xmlns:p14="http://schemas.microsoft.com/office/powerpoint/2010/main" val="325750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4">
            <a:extLst>
              <a:ext uri="{FF2B5EF4-FFF2-40B4-BE49-F238E27FC236}">
                <a16:creationId xmlns:a16="http://schemas.microsoft.com/office/drawing/2014/main" id="{550539E5-E3C0-4971-86B1-087A63010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97" t="11507" r="13264" b="24039"/>
          <a:stretch>
            <a:fillRect/>
          </a:stretch>
        </p:blipFill>
        <p:spPr bwMode="auto">
          <a:xfrm>
            <a:off x="2306572" y="1371142"/>
            <a:ext cx="660349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6238BCB7-9719-3662-C37E-2B26EEC8A215}"/>
              </a:ext>
            </a:extLst>
          </p:cNvPr>
          <p:cNvPicPr>
            <a:picLocks noChangeAspect="1"/>
          </p:cNvPicPr>
          <p:nvPr/>
        </p:nvPicPr>
        <p:blipFill>
          <a:blip r:embed="rId4"/>
          <a:stretch>
            <a:fillRect/>
          </a:stretch>
        </p:blipFill>
        <p:spPr>
          <a:xfrm rot="10800000" flipV="1">
            <a:off x="8630235" y="3043346"/>
            <a:ext cx="2737532" cy="1062925"/>
          </a:xfrm>
          <a:prstGeom prst="rect">
            <a:avLst/>
          </a:prstGeom>
        </p:spPr>
      </p:pic>
      <p:cxnSp>
        <p:nvCxnSpPr>
          <p:cNvPr id="10" name="连接符: 肘形 9">
            <a:extLst>
              <a:ext uri="{FF2B5EF4-FFF2-40B4-BE49-F238E27FC236}">
                <a16:creationId xmlns:a16="http://schemas.microsoft.com/office/drawing/2014/main" id="{9E16A2FC-040A-3E24-99CA-B9CD66678104}"/>
              </a:ext>
            </a:extLst>
          </p:cNvPr>
          <p:cNvCxnSpPr/>
          <p:nvPr/>
        </p:nvCxnSpPr>
        <p:spPr>
          <a:xfrm>
            <a:off x="7697467" y="3574809"/>
            <a:ext cx="989918" cy="150368"/>
          </a:xfrm>
          <a:prstGeom prst="bentConnector3">
            <a:avLst>
              <a:gd name="adj1" fmla="val 47434"/>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0E31AE24-5508-B442-83E9-C00FABA0E5D1}"/>
              </a:ext>
            </a:extLst>
          </p:cNvPr>
          <p:cNvCxnSpPr>
            <a:cxnSpLocks/>
          </p:cNvCxnSpPr>
          <p:nvPr/>
        </p:nvCxnSpPr>
        <p:spPr>
          <a:xfrm flipV="1">
            <a:off x="7681899" y="3979177"/>
            <a:ext cx="1005486" cy="155449"/>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B644230-BE23-FF24-EA2C-0AE3F9C59C80}"/>
              </a:ext>
            </a:extLst>
          </p:cNvPr>
          <p:cNvCxnSpPr>
            <a:cxnSpLocks/>
          </p:cNvCxnSpPr>
          <p:nvPr/>
        </p:nvCxnSpPr>
        <p:spPr>
          <a:xfrm>
            <a:off x="2743200" y="1701886"/>
            <a:ext cx="2531444" cy="87768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3593990E-BBAF-82CB-8782-25653FF7F2CE}"/>
              </a:ext>
            </a:extLst>
          </p:cNvPr>
          <p:cNvSpPr/>
          <p:nvPr/>
        </p:nvSpPr>
        <p:spPr>
          <a:xfrm>
            <a:off x="9479236" y="3065288"/>
            <a:ext cx="2119206" cy="1319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74"/>
          </a:p>
        </p:txBody>
      </p:sp>
      <p:sp>
        <p:nvSpPr>
          <p:cNvPr id="18" name="文本框 17">
            <a:extLst>
              <a:ext uri="{FF2B5EF4-FFF2-40B4-BE49-F238E27FC236}">
                <a16:creationId xmlns:a16="http://schemas.microsoft.com/office/drawing/2014/main" id="{FB92F60A-363C-FCB8-BF76-8374411739CB}"/>
              </a:ext>
            </a:extLst>
          </p:cNvPr>
          <p:cNvSpPr txBox="1"/>
          <p:nvPr/>
        </p:nvSpPr>
        <p:spPr>
          <a:xfrm>
            <a:off x="1278377" y="1379151"/>
            <a:ext cx="1126156" cy="369332"/>
          </a:xfrm>
          <a:prstGeom prst="rect">
            <a:avLst/>
          </a:prstGeom>
          <a:noFill/>
        </p:spPr>
        <p:txBody>
          <a:bodyPr wrap="square" rtlCol="0">
            <a:spAutoFit/>
          </a:bodyPr>
          <a:lstStyle/>
          <a:p>
            <a:r>
              <a:rPr lang="en-US" altLang="zh-CN" sz="1800" kern="100" dirty="0">
                <a:effectLst/>
                <a:latin typeface="Times New Roman" panose="02020603050405020304" pitchFamily="18" charset="0"/>
                <a:ea typeface="宋体" panose="02010600030101010101" pitchFamily="2" charset="-122"/>
              </a:rPr>
              <a:t>BQ24195</a:t>
            </a:r>
            <a:endParaRPr lang="zh-CN" altLang="en-US" dirty="0"/>
          </a:p>
        </p:txBody>
      </p:sp>
      <p:sp>
        <p:nvSpPr>
          <p:cNvPr id="20" name="文本框 19">
            <a:extLst>
              <a:ext uri="{FF2B5EF4-FFF2-40B4-BE49-F238E27FC236}">
                <a16:creationId xmlns:a16="http://schemas.microsoft.com/office/drawing/2014/main" id="{20098A0D-6668-EBC2-730C-30B55E90789E}"/>
              </a:ext>
            </a:extLst>
          </p:cNvPr>
          <p:cNvSpPr txBox="1"/>
          <p:nvPr/>
        </p:nvSpPr>
        <p:spPr>
          <a:xfrm>
            <a:off x="1092473" y="1725660"/>
            <a:ext cx="1639786" cy="369332"/>
          </a:xfrm>
          <a:prstGeom prst="rect">
            <a:avLst/>
          </a:prstGeom>
          <a:noFill/>
        </p:spPr>
        <p:txBody>
          <a:bodyPr wrap="square" rtlCol="0">
            <a:spAutoFit/>
          </a:bodyPr>
          <a:lstStyle/>
          <a:p>
            <a:r>
              <a:rPr lang="zh-CN" altLang="en-US" dirty="0"/>
              <a:t>电源管理芯片</a:t>
            </a:r>
          </a:p>
        </p:txBody>
      </p:sp>
      <p:cxnSp>
        <p:nvCxnSpPr>
          <p:cNvPr id="12" name="直接箭头连接符 11">
            <a:extLst>
              <a:ext uri="{FF2B5EF4-FFF2-40B4-BE49-F238E27FC236}">
                <a16:creationId xmlns:a16="http://schemas.microsoft.com/office/drawing/2014/main" id="{3213C97F-1E82-3C98-A7BE-FAEC73C05848}"/>
              </a:ext>
            </a:extLst>
          </p:cNvPr>
          <p:cNvCxnSpPr>
            <a:cxnSpLocks/>
          </p:cNvCxnSpPr>
          <p:nvPr/>
        </p:nvCxnSpPr>
        <p:spPr>
          <a:xfrm flipH="1" flipV="1">
            <a:off x="6083936" y="3867842"/>
            <a:ext cx="3474931" cy="1474625"/>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3A6A35C-EE0F-3024-5AC4-A4C6AEB95739}"/>
              </a:ext>
            </a:extLst>
          </p:cNvPr>
          <p:cNvSpPr txBox="1"/>
          <p:nvPr/>
        </p:nvSpPr>
        <p:spPr>
          <a:xfrm>
            <a:off x="9558867" y="5115800"/>
            <a:ext cx="2072160" cy="369332"/>
          </a:xfrm>
          <a:prstGeom prst="rect">
            <a:avLst/>
          </a:prstGeom>
          <a:noFill/>
        </p:spPr>
        <p:txBody>
          <a:bodyPr wrap="square" rtlCol="0">
            <a:spAutoFit/>
          </a:bodyPr>
          <a:lstStyle/>
          <a:p>
            <a:r>
              <a:rPr lang="en-US" altLang="zh-CN" sz="1800" kern="100" dirty="0">
                <a:effectLst/>
                <a:latin typeface="Times New Roman" panose="02020603050405020304" pitchFamily="18" charset="0"/>
                <a:ea typeface="宋体" panose="02010600030101010101" pitchFamily="2" charset="-122"/>
              </a:rPr>
              <a:t>Cortex-M0®+ 32</a:t>
            </a:r>
            <a:endParaRPr lang="zh-CN" altLang="en-US" dirty="0"/>
          </a:p>
        </p:txBody>
      </p:sp>
      <p:cxnSp>
        <p:nvCxnSpPr>
          <p:cNvPr id="8" name="直接连接符 7">
            <a:extLst>
              <a:ext uri="{FF2B5EF4-FFF2-40B4-BE49-F238E27FC236}">
                <a16:creationId xmlns:a16="http://schemas.microsoft.com/office/drawing/2014/main" id="{981D40B4-B467-99AE-22A6-CB586D20BCEF}"/>
              </a:ext>
            </a:extLst>
          </p:cNvPr>
          <p:cNvCxnSpPr>
            <a:cxnSpLocks/>
          </p:cNvCxnSpPr>
          <p:nvPr/>
        </p:nvCxnSpPr>
        <p:spPr>
          <a:xfrm flipV="1">
            <a:off x="5515186" y="2732617"/>
            <a:ext cx="0" cy="33267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08EE573-E13F-5712-3106-03D81C91AAED}"/>
              </a:ext>
            </a:extLst>
          </p:cNvPr>
          <p:cNvCxnSpPr>
            <a:cxnSpLocks/>
          </p:cNvCxnSpPr>
          <p:nvPr/>
        </p:nvCxnSpPr>
        <p:spPr>
          <a:xfrm>
            <a:off x="6195483" y="25505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80142DC-0364-DD03-5385-D4378683F67D}"/>
              </a:ext>
            </a:extLst>
          </p:cNvPr>
          <p:cNvCxnSpPr>
            <a:cxnSpLocks/>
          </p:cNvCxnSpPr>
          <p:nvPr/>
        </p:nvCxnSpPr>
        <p:spPr>
          <a:xfrm>
            <a:off x="5515186" y="2550583"/>
            <a:ext cx="68029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8301148-AE72-3DF1-7384-B808208EB626}"/>
              </a:ext>
            </a:extLst>
          </p:cNvPr>
          <p:cNvCxnSpPr/>
          <p:nvPr/>
        </p:nvCxnSpPr>
        <p:spPr>
          <a:xfrm flipV="1">
            <a:off x="6191250" y="1839383"/>
            <a:ext cx="0" cy="71966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04EC135-4442-C15D-B9FD-442ACB6DE973}"/>
              </a:ext>
            </a:extLst>
          </p:cNvPr>
          <p:cNvCxnSpPr>
            <a:cxnSpLocks/>
          </p:cNvCxnSpPr>
          <p:nvPr/>
        </p:nvCxnSpPr>
        <p:spPr>
          <a:xfrm flipV="1">
            <a:off x="6739467" y="2550583"/>
            <a:ext cx="0" cy="107103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6878336-F21B-9ECF-5A5F-612B2B3D2AB6}"/>
              </a:ext>
            </a:extLst>
          </p:cNvPr>
          <p:cNvCxnSpPr/>
          <p:nvPr/>
        </p:nvCxnSpPr>
        <p:spPr>
          <a:xfrm flipH="1">
            <a:off x="6191250" y="2550583"/>
            <a:ext cx="55245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3" name="流程图: 终止 32">
            <a:extLst>
              <a:ext uri="{FF2B5EF4-FFF2-40B4-BE49-F238E27FC236}">
                <a16:creationId xmlns:a16="http://schemas.microsoft.com/office/drawing/2014/main" id="{9C207611-AC33-660B-8886-E24973F34C31}"/>
              </a:ext>
            </a:extLst>
          </p:cNvPr>
          <p:cNvSpPr/>
          <p:nvPr/>
        </p:nvSpPr>
        <p:spPr>
          <a:xfrm>
            <a:off x="5935027" y="1755970"/>
            <a:ext cx="512445" cy="13631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VBUS</a:t>
            </a:r>
            <a:endParaRPr lang="zh-CN" altLang="en-US" sz="900" dirty="0"/>
          </a:p>
        </p:txBody>
      </p:sp>
      <p:cxnSp>
        <p:nvCxnSpPr>
          <p:cNvPr id="35" name="直接箭头连接符 34">
            <a:extLst>
              <a:ext uri="{FF2B5EF4-FFF2-40B4-BE49-F238E27FC236}">
                <a16:creationId xmlns:a16="http://schemas.microsoft.com/office/drawing/2014/main" id="{53A7F9EB-E8C0-3608-69DE-3620DA5B57B6}"/>
              </a:ext>
            </a:extLst>
          </p:cNvPr>
          <p:cNvCxnSpPr>
            <a:cxnSpLocks/>
          </p:cNvCxnSpPr>
          <p:nvPr/>
        </p:nvCxnSpPr>
        <p:spPr>
          <a:xfrm flipV="1">
            <a:off x="2015067" y="5588000"/>
            <a:ext cx="3987800" cy="15240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BE367EE5-D048-B9AF-3CE7-0DD2FBC593FB}"/>
              </a:ext>
            </a:extLst>
          </p:cNvPr>
          <p:cNvSpPr txBox="1"/>
          <p:nvPr/>
        </p:nvSpPr>
        <p:spPr>
          <a:xfrm>
            <a:off x="914311" y="5555734"/>
            <a:ext cx="1126156" cy="369332"/>
          </a:xfrm>
          <a:prstGeom prst="rect">
            <a:avLst/>
          </a:prstGeom>
          <a:noFill/>
        </p:spPr>
        <p:txBody>
          <a:bodyPr wrap="square" rtlCol="0">
            <a:spAutoFit/>
          </a:bodyPr>
          <a:lstStyle/>
          <a:p>
            <a:r>
              <a:rPr lang="en-US" altLang="zh-CN" sz="1800" kern="100" dirty="0" err="1">
                <a:effectLst/>
                <a:latin typeface="Times New Roman" panose="02020603050405020304" pitchFamily="18" charset="0"/>
                <a:ea typeface="宋体" panose="02010600030101010101" pitchFamily="2" charset="-122"/>
              </a:rPr>
              <a:t>WiFi</a:t>
            </a:r>
            <a:r>
              <a:rPr lang="zh-CN" altLang="en-US" sz="1800" kern="100" dirty="0">
                <a:effectLst/>
                <a:latin typeface="Times New Roman" panose="02020603050405020304" pitchFamily="18" charset="0"/>
                <a:ea typeface="宋体" panose="02010600030101010101" pitchFamily="2" charset="-122"/>
              </a:rPr>
              <a:t>模块</a:t>
            </a:r>
            <a:endParaRPr lang="zh-CN" altLang="en-US" dirty="0"/>
          </a:p>
        </p:txBody>
      </p:sp>
      <p:sp>
        <p:nvSpPr>
          <p:cNvPr id="21" name="文本框 20">
            <a:extLst>
              <a:ext uri="{FF2B5EF4-FFF2-40B4-BE49-F238E27FC236}">
                <a16:creationId xmlns:a16="http://schemas.microsoft.com/office/drawing/2014/main" id="{4ADE4006-1D04-3417-E2D4-71CAC6F28433}"/>
              </a:ext>
            </a:extLst>
          </p:cNvPr>
          <p:cNvSpPr txBox="1"/>
          <p:nvPr/>
        </p:nvSpPr>
        <p:spPr>
          <a:xfrm>
            <a:off x="6727254" y="810371"/>
            <a:ext cx="1261884"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22" name="文本框 21">
            <a:extLst>
              <a:ext uri="{FF2B5EF4-FFF2-40B4-BE49-F238E27FC236}">
                <a16:creationId xmlns:a16="http://schemas.microsoft.com/office/drawing/2014/main" id="{95A3F355-0871-B8D4-595C-E61BF1D410FF}"/>
              </a:ext>
            </a:extLst>
          </p:cNvPr>
          <p:cNvSpPr txBox="1"/>
          <p:nvPr/>
        </p:nvSpPr>
        <p:spPr>
          <a:xfrm>
            <a:off x="8117902" y="810371"/>
            <a:ext cx="902811"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23" name="文本框 22">
            <a:extLst>
              <a:ext uri="{FF2B5EF4-FFF2-40B4-BE49-F238E27FC236}">
                <a16:creationId xmlns:a16="http://schemas.microsoft.com/office/drawing/2014/main" id="{DF16AAC9-FB56-DE9F-A483-7A9FA0048625}"/>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24" name="文本框 23">
            <a:extLst>
              <a:ext uri="{FF2B5EF4-FFF2-40B4-BE49-F238E27FC236}">
                <a16:creationId xmlns:a16="http://schemas.microsoft.com/office/drawing/2014/main" id="{E5385938-7E43-ADE9-54D5-29A9113E48DD}"/>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25" name="文本框 24">
            <a:extLst>
              <a:ext uri="{FF2B5EF4-FFF2-40B4-BE49-F238E27FC236}">
                <a16:creationId xmlns:a16="http://schemas.microsoft.com/office/drawing/2014/main" id="{308E2892-B7F1-8724-F83F-4C825600D446}"/>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27" name="文本框 26">
            <a:extLst>
              <a:ext uri="{FF2B5EF4-FFF2-40B4-BE49-F238E27FC236}">
                <a16:creationId xmlns:a16="http://schemas.microsoft.com/office/drawing/2014/main" id="{6C0D8D94-9A03-49C6-5395-D248CDB01D69}"/>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29" name="文本框 28">
            <a:extLst>
              <a:ext uri="{FF2B5EF4-FFF2-40B4-BE49-F238E27FC236}">
                <a16:creationId xmlns:a16="http://schemas.microsoft.com/office/drawing/2014/main" id="{F241E433-D4CD-7DD6-77E3-06214027E891}"/>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1" name="文本框 30">
            <a:extLst>
              <a:ext uri="{FF2B5EF4-FFF2-40B4-BE49-F238E27FC236}">
                <a16:creationId xmlns:a16="http://schemas.microsoft.com/office/drawing/2014/main" id="{0DACE69A-AF83-62F2-1EC8-BFE517BACC0A}"/>
              </a:ext>
            </a:extLst>
          </p:cNvPr>
          <p:cNvSpPr txBox="1"/>
          <p:nvPr/>
        </p:nvSpPr>
        <p:spPr>
          <a:xfrm>
            <a:off x="9188748" y="819685"/>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sp>
        <p:nvSpPr>
          <p:cNvPr id="32" name="文本框 31">
            <a:extLst>
              <a:ext uri="{FF2B5EF4-FFF2-40B4-BE49-F238E27FC236}">
                <a16:creationId xmlns:a16="http://schemas.microsoft.com/office/drawing/2014/main" id="{BA0FDF8F-C034-B35E-40BC-54E1C99E45D8}"/>
              </a:ext>
            </a:extLst>
          </p:cNvPr>
          <p:cNvSpPr txBox="1"/>
          <p:nvPr/>
        </p:nvSpPr>
        <p:spPr>
          <a:xfrm>
            <a:off x="11369842" y="5151350"/>
            <a:ext cx="556370" cy="1200329"/>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zh-CN" altLang="en-US" dirty="0">
                <a:hlinkClick r:id="rId5" action="ppaction://hlinksldjump"/>
              </a:rPr>
              <a:t>返回难点</a:t>
            </a:r>
            <a:endParaRPr lang="zh-CN" altLang="en-US" dirty="0"/>
          </a:p>
        </p:txBody>
      </p:sp>
    </p:spTree>
    <p:extLst>
      <p:ext uri="{BB962C8B-B14F-4D97-AF65-F5344CB8AC3E}">
        <p14:creationId xmlns:p14="http://schemas.microsoft.com/office/powerpoint/2010/main" val="62814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B5D6D3-4582-CC03-EFC6-D0C8B6420D95}"/>
              </a:ext>
            </a:extLst>
          </p:cNvPr>
          <p:cNvSpPr>
            <a:spLocks noGrp="1"/>
          </p:cNvSpPr>
          <p:nvPr>
            <p:ph type="sldNum" sz="quarter" idx="4"/>
          </p:nvPr>
        </p:nvSpPr>
        <p:spPr>
          <a:xfrm>
            <a:off x="10889185" y="3011336"/>
            <a:ext cx="637032" cy="365125"/>
          </a:xfrm>
        </p:spPr>
        <p:txBody>
          <a:bodyPr/>
          <a:lstStyle/>
          <a:p>
            <a:fld id="{A30DD81B-ADF2-4E81-89E9-715225DDC310}" type="slidenum">
              <a:rPr lang="zh-CN" altLang="en-US" smtClean="0"/>
              <a:pPr/>
              <a:t>22</a:t>
            </a:fld>
            <a:endParaRPr lang="zh-CN" altLang="en-US" dirty="0"/>
          </a:p>
        </p:txBody>
      </p:sp>
      <p:sp>
        <p:nvSpPr>
          <p:cNvPr id="13" name="矩形 12">
            <a:extLst>
              <a:ext uri="{FF2B5EF4-FFF2-40B4-BE49-F238E27FC236}">
                <a16:creationId xmlns:a16="http://schemas.microsoft.com/office/drawing/2014/main" id="{864337F6-7189-C52C-F44C-D32CC95CC3F8}"/>
              </a:ext>
            </a:extLst>
          </p:cNvPr>
          <p:cNvSpPr/>
          <p:nvPr/>
        </p:nvSpPr>
        <p:spPr>
          <a:xfrm>
            <a:off x="216141" y="4578232"/>
            <a:ext cx="6363481" cy="15527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27F457E7-49F8-5E93-E0CD-FE24077F362B}"/>
              </a:ext>
            </a:extLst>
          </p:cNvPr>
          <p:cNvSpPr txBox="1">
            <a:spLocks/>
          </p:cNvSpPr>
          <p:nvPr/>
        </p:nvSpPr>
        <p:spPr>
          <a:xfrm>
            <a:off x="469119" y="1185947"/>
            <a:ext cx="10515600" cy="1325563"/>
          </a:xfrm>
          <a:prstGeom prst="rect">
            <a:avLst/>
          </a:prstGeom>
        </p:spPr>
        <p:txBody>
          <a:bodyPr/>
          <a:lstStyle>
            <a:lvl1pPr algn="l" defTabSz="914356" rtl="0" eaLnBrk="1" latinLnBrk="0" hangingPunct="1">
              <a:lnSpc>
                <a:spcPct val="90000"/>
              </a:lnSpc>
              <a:spcBef>
                <a:spcPct val="0"/>
              </a:spcBef>
              <a:buNone/>
              <a:defRPr sz="4399" kern="1200">
                <a:solidFill>
                  <a:schemeClr val="tx1"/>
                </a:solidFill>
                <a:latin typeface="+mj-lt"/>
                <a:ea typeface="+mj-ea"/>
                <a:cs typeface="+mj-cs"/>
              </a:defRPr>
            </a:lvl1pPr>
          </a:lstStyle>
          <a:p>
            <a:r>
              <a:rPr lang="en-US" altLang="zh-CN" dirty="0"/>
              <a:t>CDC </a:t>
            </a:r>
            <a:r>
              <a:rPr lang="zh-CN" altLang="en-US" dirty="0"/>
              <a:t>类</a:t>
            </a:r>
          </a:p>
        </p:txBody>
      </p:sp>
      <p:sp>
        <p:nvSpPr>
          <p:cNvPr id="4" name="内容占位符 2">
            <a:extLst>
              <a:ext uri="{FF2B5EF4-FFF2-40B4-BE49-F238E27FC236}">
                <a16:creationId xmlns:a16="http://schemas.microsoft.com/office/drawing/2014/main" id="{9F989B9E-03A6-D53B-5292-C13EDF7E3DFC}"/>
              </a:ext>
            </a:extLst>
          </p:cNvPr>
          <p:cNvSpPr txBox="1">
            <a:spLocks/>
          </p:cNvSpPr>
          <p:nvPr/>
        </p:nvSpPr>
        <p:spPr>
          <a:xfrm>
            <a:off x="434620" y="1842031"/>
            <a:ext cx="9363529" cy="603792"/>
          </a:xfrm>
          <a:prstGeom prst="rect">
            <a:avLst/>
          </a:prstGeom>
        </p:spPr>
        <p:txBody>
          <a:bodyPr/>
          <a:lst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3"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81"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58"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2000" dirty="0"/>
              <a:t>CDC</a:t>
            </a:r>
            <a:r>
              <a:rPr lang="zh-CN" altLang="en-US" sz="2000" dirty="0"/>
              <a:t>是</a:t>
            </a:r>
            <a:r>
              <a:rPr lang="en-US" altLang="zh-CN" sz="2000" dirty="0"/>
              <a:t>USB</a:t>
            </a:r>
            <a:r>
              <a:rPr lang="zh-CN" altLang="en-US" sz="2000" dirty="0"/>
              <a:t>的一个类，全名为</a:t>
            </a:r>
            <a:r>
              <a:rPr lang="en-US" altLang="zh-CN" sz="2000" dirty="0"/>
              <a:t>communication Device Class</a:t>
            </a:r>
          </a:p>
        </p:txBody>
      </p:sp>
      <p:sp>
        <p:nvSpPr>
          <p:cNvPr id="36" name="内容占位符 2">
            <a:extLst>
              <a:ext uri="{FF2B5EF4-FFF2-40B4-BE49-F238E27FC236}">
                <a16:creationId xmlns:a16="http://schemas.microsoft.com/office/drawing/2014/main" id="{568A6928-45C5-47E1-7343-CEB289004251}"/>
              </a:ext>
            </a:extLst>
          </p:cNvPr>
          <p:cNvSpPr txBox="1">
            <a:spLocks/>
          </p:cNvSpPr>
          <p:nvPr/>
        </p:nvSpPr>
        <p:spPr>
          <a:xfrm>
            <a:off x="469119" y="2422088"/>
            <a:ext cx="5401733" cy="764700"/>
          </a:xfrm>
          <a:prstGeom prst="rect">
            <a:avLst/>
          </a:prstGeom>
        </p:spPr>
        <p:txBody>
          <a:bodyPr/>
          <a:lst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7"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3"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81"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58"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2000" dirty="0"/>
              <a:t>CDC</a:t>
            </a:r>
            <a:r>
              <a:rPr lang="zh-CN" altLang="en-US" sz="2000" dirty="0"/>
              <a:t>类用于设备实现收发消息的通信的功能</a:t>
            </a:r>
            <a:endParaRPr lang="en-US" altLang="zh-CN" sz="2000" dirty="0"/>
          </a:p>
        </p:txBody>
      </p:sp>
      <p:sp>
        <p:nvSpPr>
          <p:cNvPr id="7" name="文本框 6">
            <a:extLst>
              <a:ext uri="{FF2B5EF4-FFF2-40B4-BE49-F238E27FC236}">
                <a16:creationId xmlns:a16="http://schemas.microsoft.com/office/drawing/2014/main" id="{5EF74BDE-ABED-599E-A153-E51AC2A6CC3D}"/>
              </a:ext>
            </a:extLst>
          </p:cNvPr>
          <p:cNvSpPr txBox="1"/>
          <p:nvPr/>
        </p:nvSpPr>
        <p:spPr>
          <a:xfrm>
            <a:off x="211655" y="5286034"/>
            <a:ext cx="1105108" cy="369332"/>
          </a:xfrm>
          <a:prstGeom prst="rect">
            <a:avLst/>
          </a:prstGeom>
          <a:noFill/>
        </p:spPr>
        <p:txBody>
          <a:bodyPr wrap="square" rtlCol="0">
            <a:spAutoFit/>
          </a:bodyPr>
          <a:lstStyle/>
          <a:p>
            <a:r>
              <a:rPr lang="zh-CN" altLang="en-US" dirty="0"/>
              <a:t>基本功能</a:t>
            </a:r>
          </a:p>
        </p:txBody>
      </p:sp>
      <p:sp>
        <p:nvSpPr>
          <p:cNvPr id="37" name="文本框 36">
            <a:extLst>
              <a:ext uri="{FF2B5EF4-FFF2-40B4-BE49-F238E27FC236}">
                <a16:creationId xmlns:a16="http://schemas.microsoft.com/office/drawing/2014/main" id="{D7B7BF24-F15B-E70C-5EDF-F6231FD07CC6}"/>
              </a:ext>
            </a:extLst>
          </p:cNvPr>
          <p:cNvSpPr txBox="1"/>
          <p:nvPr/>
        </p:nvSpPr>
        <p:spPr>
          <a:xfrm>
            <a:off x="1365401" y="4871160"/>
            <a:ext cx="1105108" cy="338554"/>
          </a:xfrm>
          <a:prstGeom prst="rect">
            <a:avLst/>
          </a:prstGeom>
          <a:noFill/>
        </p:spPr>
        <p:txBody>
          <a:bodyPr wrap="square" rtlCol="0">
            <a:spAutoFit/>
          </a:bodyPr>
          <a:lstStyle/>
          <a:p>
            <a:r>
              <a:rPr lang="zh-CN" altLang="en-US" sz="1600" dirty="0"/>
              <a:t>设备管理</a:t>
            </a:r>
          </a:p>
        </p:txBody>
      </p:sp>
      <p:sp>
        <p:nvSpPr>
          <p:cNvPr id="38" name="文本框 37">
            <a:extLst>
              <a:ext uri="{FF2B5EF4-FFF2-40B4-BE49-F238E27FC236}">
                <a16:creationId xmlns:a16="http://schemas.microsoft.com/office/drawing/2014/main" id="{EDD3053A-F450-5C05-EDC4-89F40752A439}"/>
              </a:ext>
            </a:extLst>
          </p:cNvPr>
          <p:cNvSpPr txBox="1"/>
          <p:nvPr/>
        </p:nvSpPr>
        <p:spPr>
          <a:xfrm>
            <a:off x="1365401" y="5286034"/>
            <a:ext cx="1105108" cy="338554"/>
          </a:xfrm>
          <a:prstGeom prst="rect">
            <a:avLst/>
          </a:prstGeom>
          <a:noFill/>
        </p:spPr>
        <p:txBody>
          <a:bodyPr wrap="square" rtlCol="0">
            <a:spAutoFit/>
          </a:bodyPr>
          <a:lstStyle/>
          <a:p>
            <a:r>
              <a:rPr lang="zh-CN" altLang="en-US" sz="1600" dirty="0"/>
              <a:t>呼叫管理</a:t>
            </a:r>
          </a:p>
        </p:txBody>
      </p:sp>
      <p:sp>
        <p:nvSpPr>
          <p:cNvPr id="39" name="文本框 38">
            <a:extLst>
              <a:ext uri="{FF2B5EF4-FFF2-40B4-BE49-F238E27FC236}">
                <a16:creationId xmlns:a16="http://schemas.microsoft.com/office/drawing/2014/main" id="{22FFA249-138E-DD7A-33EB-43EA311E1411}"/>
              </a:ext>
            </a:extLst>
          </p:cNvPr>
          <p:cNvSpPr txBox="1"/>
          <p:nvPr/>
        </p:nvSpPr>
        <p:spPr>
          <a:xfrm>
            <a:off x="1365401" y="5679053"/>
            <a:ext cx="1105108" cy="338554"/>
          </a:xfrm>
          <a:prstGeom prst="rect">
            <a:avLst/>
          </a:prstGeom>
          <a:noFill/>
        </p:spPr>
        <p:txBody>
          <a:bodyPr wrap="square" rtlCol="0">
            <a:spAutoFit/>
          </a:bodyPr>
          <a:lstStyle/>
          <a:p>
            <a:r>
              <a:rPr lang="zh-CN" altLang="en-US" sz="1600" dirty="0"/>
              <a:t>数据传输</a:t>
            </a:r>
          </a:p>
        </p:txBody>
      </p:sp>
      <p:sp>
        <p:nvSpPr>
          <p:cNvPr id="40" name="矩形 39">
            <a:extLst>
              <a:ext uri="{FF2B5EF4-FFF2-40B4-BE49-F238E27FC236}">
                <a16:creationId xmlns:a16="http://schemas.microsoft.com/office/drawing/2014/main" id="{5E74D4DE-2F00-E8C6-0C52-7E1C24647B1D}"/>
              </a:ext>
            </a:extLst>
          </p:cNvPr>
          <p:cNvSpPr/>
          <p:nvPr/>
        </p:nvSpPr>
        <p:spPr>
          <a:xfrm>
            <a:off x="253052" y="3205211"/>
            <a:ext cx="6278814" cy="10414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3043F370-379F-616A-DC77-4BEE206827C4}"/>
              </a:ext>
            </a:extLst>
          </p:cNvPr>
          <p:cNvSpPr txBox="1"/>
          <p:nvPr/>
        </p:nvSpPr>
        <p:spPr>
          <a:xfrm>
            <a:off x="398113" y="3536832"/>
            <a:ext cx="1105108" cy="369332"/>
          </a:xfrm>
          <a:prstGeom prst="rect">
            <a:avLst/>
          </a:prstGeom>
          <a:noFill/>
        </p:spPr>
        <p:txBody>
          <a:bodyPr wrap="square" rtlCol="0">
            <a:spAutoFit/>
          </a:bodyPr>
          <a:lstStyle/>
          <a:p>
            <a:r>
              <a:rPr lang="zh-CN" altLang="en-US" dirty="0"/>
              <a:t>设备类型</a:t>
            </a:r>
          </a:p>
        </p:txBody>
      </p:sp>
      <p:sp>
        <p:nvSpPr>
          <p:cNvPr id="42" name="文本框 41">
            <a:extLst>
              <a:ext uri="{FF2B5EF4-FFF2-40B4-BE49-F238E27FC236}">
                <a16:creationId xmlns:a16="http://schemas.microsoft.com/office/drawing/2014/main" id="{EFCCF81B-159F-1D72-566D-F8BBC86F873D}"/>
              </a:ext>
            </a:extLst>
          </p:cNvPr>
          <p:cNvSpPr txBox="1"/>
          <p:nvPr/>
        </p:nvSpPr>
        <p:spPr>
          <a:xfrm>
            <a:off x="1750284" y="3264960"/>
            <a:ext cx="1105108" cy="338554"/>
          </a:xfrm>
          <a:prstGeom prst="rect">
            <a:avLst/>
          </a:prstGeom>
          <a:noFill/>
        </p:spPr>
        <p:txBody>
          <a:bodyPr wrap="square" rtlCol="0">
            <a:spAutoFit/>
          </a:bodyPr>
          <a:lstStyle/>
          <a:p>
            <a:r>
              <a:rPr lang="zh-CN" altLang="en-US" sz="1600" dirty="0"/>
              <a:t>电信设备</a:t>
            </a:r>
          </a:p>
        </p:txBody>
      </p:sp>
      <p:sp>
        <p:nvSpPr>
          <p:cNvPr id="43" name="文本框 42">
            <a:extLst>
              <a:ext uri="{FF2B5EF4-FFF2-40B4-BE49-F238E27FC236}">
                <a16:creationId xmlns:a16="http://schemas.microsoft.com/office/drawing/2014/main" id="{09DEBC12-5720-8FB3-233D-DA15214E30A1}"/>
              </a:ext>
            </a:extLst>
          </p:cNvPr>
          <p:cNvSpPr txBox="1"/>
          <p:nvPr/>
        </p:nvSpPr>
        <p:spPr>
          <a:xfrm>
            <a:off x="1750284" y="3773656"/>
            <a:ext cx="1105108" cy="338554"/>
          </a:xfrm>
          <a:prstGeom prst="rect">
            <a:avLst/>
          </a:prstGeom>
          <a:noFill/>
        </p:spPr>
        <p:txBody>
          <a:bodyPr wrap="square" rtlCol="0">
            <a:spAutoFit/>
          </a:bodyPr>
          <a:lstStyle/>
          <a:p>
            <a:r>
              <a:rPr lang="zh-CN" altLang="en-US" sz="1600" dirty="0"/>
              <a:t>网络设备</a:t>
            </a:r>
          </a:p>
        </p:txBody>
      </p:sp>
      <p:sp>
        <p:nvSpPr>
          <p:cNvPr id="44" name="矩形 43">
            <a:extLst>
              <a:ext uri="{FF2B5EF4-FFF2-40B4-BE49-F238E27FC236}">
                <a16:creationId xmlns:a16="http://schemas.microsoft.com/office/drawing/2014/main" id="{FA17C4BD-5391-8305-978C-7B216DA31392}"/>
              </a:ext>
            </a:extLst>
          </p:cNvPr>
          <p:cNvSpPr/>
          <p:nvPr/>
        </p:nvSpPr>
        <p:spPr>
          <a:xfrm>
            <a:off x="6631864" y="2633242"/>
            <a:ext cx="5401733" cy="38419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BB7B4CE6-B144-9CDA-6862-F493B3A2B189}"/>
              </a:ext>
            </a:extLst>
          </p:cNvPr>
          <p:cNvSpPr txBox="1"/>
          <p:nvPr/>
        </p:nvSpPr>
        <p:spPr>
          <a:xfrm>
            <a:off x="6622201" y="3097366"/>
            <a:ext cx="1562822" cy="338554"/>
          </a:xfrm>
          <a:prstGeom prst="rect">
            <a:avLst/>
          </a:prstGeom>
          <a:noFill/>
        </p:spPr>
        <p:txBody>
          <a:bodyPr wrap="square" rtlCol="0">
            <a:spAutoFit/>
          </a:bodyPr>
          <a:lstStyle/>
          <a:p>
            <a:r>
              <a:rPr lang="en-US" altLang="zh-CN" sz="1600" dirty="0"/>
              <a:t>USB</a:t>
            </a:r>
            <a:r>
              <a:rPr lang="zh-CN" altLang="en-US" sz="1600" dirty="0"/>
              <a:t>模型种类</a:t>
            </a:r>
          </a:p>
        </p:txBody>
      </p:sp>
      <p:sp>
        <p:nvSpPr>
          <p:cNvPr id="46" name="文本框 45">
            <a:extLst>
              <a:ext uri="{FF2B5EF4-FFF2-40B4-BE49-F238E27FC236}">
                <a16:creationId xmlns:a16="http://schemas.microsoft.com/office/drawing/2014/main" id="{6B4B4EC6-4D4B-B10C-5661-6C6190CD40AE}"/>
              </a:ext>
            </a:extLst>
          </p:cNvPr>
          <p:cNvSpPr txBox="1"/>
          <p:nvPr/>
        </p:nvSpPr>
        <p:spPr>
          <a:xfrm>
            <a:off x="7604739" y="2871374"/>
            <a:ext cx="4409523" cy="307777"/>
          </a:xfrm>
          <a:prstGeom prst="rect">
            <a:avLst/>
          </a:prstGeom>
          <a:noFill/>
        </p:spPr>
        <p:txBody>
          <a:bodyPr wrap="square" rtlCol="0">
            <a:spAutoFit/>
          </a:bodyPr>
          <a:lstStyle/>
          <a:p>
            <a:pPr algn="ctr"/>
            <a:r>
              <a:rPr lang="zh-CN" altLang="en-US" sz="1400" dirty="0">
                <a:latin typeface="-apple-system"/>
              </a:rPr>
              <a:t>抽象控制模型（</a:t>
            </a:r>
            <a:r>
              <a:rPr lang="en-US" altLang="zh-CN" sz="1400" b="0" i="0" dirty="0">
                <a:effectLst/>
                <a:latin typeface="-apple-system"/>
              </a:rPr>
              <a:t> Abstract Control Model</a:t>
            </a:r>
            <a:r>
              <a:rPr lang="zh-CN" altLang="en-US" sz="1400" b="0" i="0" dirty="0">
                <a:effectLst/>
                <a:latin typeface="-apple-system"/>
              </a:rPr>
              <a:t>）</a:t>
            </a:r>
            <a:endParaRPr lang="zh-CN" altLang="en-US" sz="1400" dirty="0"/>
          </a:p>
        </p:txBody>
      </p:sp>
      <p:sp>
        <p:nvSpPr>
          <p:cNvPr id="47" name="文本框 46">
            <a:extLst>
              <a:ext uri="{FF2B5EF4-FFF2-40B4-BE49-F238E27FC236}">
                <a16:creationId xmlns:a16="http://schemas.microsoft.com/office/drawing/2014/main" id="{BE23B1B3-F862-0BEF-EF02-901175F33896}"/>
              </a:ext>
            </a:extLst>
          </p:cNvPr>
          <p:cNvSpPr txBox="1"/>
          <p:nvPr/>
        </p:nvSpPr>
        <p:spPr>
          <a:xfrm>
            <a:off x="7716680" y="3266643"/>
            <a:ext cx="2991835" cy="307777"/>
          </a:xfrm>
          <a:prstGeom prst="rect">
            <a:avLst/>
          </a:prstGeom>
          <a:noFill/>
        </p:spPr>
        <p:txBody>
          <a:bodyPr wrap="square" rtlCol="0">
            <a:spAutoFit/>
          </a:bodyPr>
          <a:lstStyle/>
          <a:p>
            <a:pPr algn="ctr"/>
            <a:r>
              <a:rPr lang="zh-CN" altLang="en-US" sz="1400" dirty="0">
                <a:latin typeface="-apple-system"/>
              </a:rPr>
              <a:t>网络控制模型（</a:t>
            </a:r>
            <a:r>
              <a:rPr lang="en-US" altLang="zh-CN" sz="1400" dirty="0">
                <a:latin typeface="-apple-system"/>
              </a:rPr>
              <a:t>NCM</a:t>
            </a:r>
            <a:r>
              <a:rPr lang="zh-CN" altLang="en-US" sz="1400" dirty="0">
                <a:latin typeface="-apple-system"/>
              </a:rPr>
              <a:t>））</a:t>
            </a:r>
            <a:endParaRPr lang="zh-CN" altLang="en-US" sz="1400" dirty="0"/>
          </a:p>
        </p:txBody>
      </p:sp>
      <p:sp>
        <p:nvSpPr>
          <p:cNvPr id="16" name="文本框 15">
            <a:extLst>
              <a:ext uri="{FF2B5EF4-FFF2-40B4-BE49-F238E27FC236}">
                <a16:creationId xmlns:a16="http://schemas.microsoft.com/office/drawing/2014/main" id="{FAE1EE1F-4E16-C74F-28FC-C74A915C7CB7}"/>
              </a:ext>
            </a:extLst>
          </p:cNvPr>
          <p:cNvSpPr txBox="1"/>
          <p:nvPr/>
        </p:nvSpPr>
        <p:spPr>
          <a:xfrm>
            <a:off x="2807624" y="3323358"/>
            <a:ext cx="3847774" cy="338554"/>
          </a:xfrm>
          <a:prstGeom prst="rect">
            <a:avLst/>
          </a:prstGeom>
          <a:noFill/>
        </p:spPr>
        <p:txBody>
          <a:bodyPr wrap="square" rtlCol="0">
            <a:spAutoFit/>
          </a:bodyPr>
          <a:lstStyle/>
          <a:p>
            <a:r>
              <a:rPr lang="zh-CN" altLang="en-US" sz="1600" dirty="0"/>
              <a:t>数字电话、</a:t>
            </a:r>
            <a:r>
              <a:rPr lang="en-US" altLang="zh-CN" sz="1600" dirty="0"/>
              <a:t>COM</a:t>
            </a:r>
            <a:r>
              <a:rPr lang="zh-CN" altLang="en-US" sz="1600" dirty="0"/>
              <a:t>端口</a:t>
            </a:r>
            <a:r>
              <a:rPr lang="en-US" altLang="zh-CN" sz="1600" dirty="0"/>
              <a:t>,</a:t>
            </a:r>
            <a:r>
              <a:rPr lang="zh-CN" altLang="en-US" sz="1600" dirty="0"/>
              <a:t>交换机、传真机等</a:t>
            </a:r>
          </a:p>
        </p:txBody>
      </p:sp>
      <p:sp>
        <p:nvSpPr>
          <p:cNvPr id="48" name="文本框 47">
            <a:extLst>
              <a:ext uri="{FF2B5EF4-FFF2-40B4-BE49-F238E27FC236}">
                <a16:creationId xmlns:a16="http://schemas.microsoft.com/office/drawing/2014/main" id="{F0F8E683-A240-FF75-F9E5-9DD3955CF82F}"/>
              </a:ext>
            </a:extLst>
          </p:cNvPr>
          <p:cNvSpPr txBox="1"/>
          <p:nvPr/>
        </p:nvSpPr>
        <p:spPr>
          <a:xfrm>
            <a:off x="2564318" y="5288462"/>
            <a:ext cx="2770704" cy="338554"/>
          </a:xfrm>
          <a:prstGeom prst="rect">
            <a:avLst/>
          </a:prstGeom>
          <a:noFill/>
        </p:spPr>
        <p:txBody>
          <a:bodyPr wrap="square" rtlCol="0">
            <a:spAutoFit/>
          </a:bodyPr>
          <a:lstStyle/>
          <a:p>
            <a:r>
              <a:rPr lang="zh-CN" altLang="en-US" sz="1600" dirty="0"/>
              <a:t>建立和终止呼叫或其他连接</a:t>
            </a:r>
          </a:p>
        </p:txBody>
      </p:sp>
      <p:sp>
        <p:nvSpPr>
          <p:cNvPr id="17" name="文本框 16">
            <a:extLst>
              <a:ext uri="{FF2B5EF4-FFF2-40B4-BE49-F238E27FC236}">
                <a16:creationId xmlns:a16="http://schemas.microsoft.com/office/drawing/2014/main" id="{1D8894BA-34B7-0527-9C28-2F80C6E8DE58}"/>
              </a:ext>
            </a:extLst>
          </p:cNvPr>
          <p:cNvSpPr txBox="1"/>
          <p:nvPr/>
        </p:nvSpPr>
        <p:spPr>
          <a:xfrm>
            <a:off x="2589476" y="5709250"/>
            <a:ext cx="2677813" cy="338554"/>
          </a:xfrm>
          <a:prstGeom prst="rect">
            <a:avLst/>
          </a:prstGeom>
          <a:noFill/>
        </p:spPr>
        <p:txBody>
          <a:bodyPr wrap="square" rtlCol="0">
            <a:spAutoFit/>
          </a:bodyPr>
          <a:lstStyle/>
          <a:p>
            <a:r>
              <a:rPr lang="zh-CN" altLang="en-US" sz="1600" dirty="0"/>
              <a:t>发送和接收应用程序数据</a:t>
            </a:r>
          </a:p>
        </p:txBody>
      </p:sp>
      <p:sp>
        <p:nvSpPr>
          <p:cNvPr id="49" name="文本框 48">
            <a:extLst>
              <a:ext uri="{FF2B5EF4-FFF2-40B4-BE49-F238E27FC236}">
                <a16:creationId xmlns:a16="http://schemas.microsoft.com/office/drawing/2014/main" id="{41A6EBE4-DE80-D5AD-091D-BC12AA6E54AD}"/>
              </a:ext>
            </a:extLst>
          </p:cNvPr>
          <p:cNvSpPr txBox="1"/>
          <p:nvPr/>
        </p:nvSpPr>
        <p:spPr>
          <a:xfrm>
            <a:off x="2508489" y="4836722"/>
            <a:ext cx="4085154" cy="338554"/>
          </a:xfrm>
          <a:prstGeom prst="rect">
            <a:avLst/>
          </a:prstGeom>
          <a:noFill/>
        </p:spPr>
        <p:txBody>
          <a:bodyPr wrap="square" rtlCol="0">
            <a:spAutoFit/>
          </a:bodyPr>
          <a:lstStyle/>
          <a:p>
            <a:r>
              <a:rPr lang="zh-CN" altLang="en-US" sz="1600" dirty="0"/>
              <a:t>控制配置特定设备并通知</a:t>
            </a:r>
            <a:r>
              <a:rPr lang="en-US" altLang="zh-CN" sz="1600" dirty="0"/>
              <a:t>USB</a:t>
            </a:r>
            <a:r>
              <a:rPr lang="zh-CN" altLang="en-US" sz="1600" dirty="0"/>
              <a:t>主机某些事件</a:t>
            </a:r>
          </a:p>
        </p:txBody>
      </p:sp>
      <p:sp>
        <p:nvSpPr>
          <p:cNvPr id="50" name="文本框 49">
            <a:extLst>
              <a:ext uri="{FF2B5EF4-FFF2-40B4-BE49-F238E27FC236}">
                <a16:creationId xmlns:a16="http://schemas.microsoft.com/office/drawing/2014/main" id="{8EB38F18-732B-BE9F-EF83-AEA36B263AB0}"/>
              </a:ext>
            </a:extLst>
          </p:cNvPr>
          <p:cNvSpPr txBox="1"/>
          <p:nvPr/>
        </p:nvSpPr>
        <p:spPr>
          <a:xfrm>
            <a:off x="2865345" y="3773656"/>
            <a:ext cx="2391507" cy="338554"/>
          </a:xfrm>
          <a:prstGeom prst="rect">
            <a:avLst/>
          </a:prstGeom>
          <a:noFill/>
        </p:spPr>
        <p:txBody>
          <a:bodyPr wrap="square" rtlCol="0">
            <a:spAutoFit/>
          </a:bodyPr>
          <a:lstStyle/>
          <a:p>
            <a:r>
              <a:rPr lang="zh-CN" altLang="en-US" sz="1600" dirty="0"/>
              <a:t>以太网适配器、集线器</a:t>
            </a:r>
          </a:p>
        </p:txBody>
      </p:sp>
      <p:sp>
        <p:nvSpPr>
          <p:cNvPr id="24" name="文本框 23">
            <a:extLst>
              <a:ext uri="{FF2B5EF4-FFF2-40B4-BE49-F238E27FC236}">
                <a16:creationId xmlns:a16="http://schemas.microsoft.com/office/drawing/2014/main" id="{BF5F437F-EDD8-E287-9F25-29C2260EDEE6}"/>
              </a:ext>
            </a:extLst>
          </p:cNvPr>
          <p:cNvSpPr txBox="1"/>
          <p:nvPr/>
        </p:nvSpPr>
        <p:spPr>
          <a:xfrm>
            <a:off x="6727254" y="810371"/>
            <a:ext cx="1261884"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通信连接难点</a:t>
            </a:r>
          </a:p>
        </p:txBody>
      </p:sp>
      <p:sp>
        <p:nvSpPr>
          <p:cNvPr id="25" name="文本框 24">
            <a:extLst>
              <a:ext uri="{FF2B5EF4-FFF2-40B4-BE49-F238E27FC236}">
                <a16:creationId xmlns:a16="http://schemas.microsoft.com/office/drawing/2014/main" id="{87DCC78F-E296-9916-F1FA-F77C08465DF6}"/>
              </a:ext>
            </a:extLst>
          </p:cNvPr>
          <p:cNvSpPr txBox="1"/>
          <p:nvPr/>
        </p:nvSpPr>
        <p:spPr>
          <a:xfrm>
            <a:off x="8117902" y="810371"/>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供电难点</a:t>
            </a:r>
          </a:p>
        </p:txBody>
      </p:sp>
      <p:sp>
        <p:nvSpPr>
          <p:cNvPr id="26" name="文本框 25">
            <a:extLst>
              <a:ext uri="{FF2B5EF4-FFF2-40B4-BE49-F238E27FC236}">
                <a16:creationId xmlns:a16="http://schemas.microsoft.com/office/drawing/2014/main" id="{142A5ABF-9BC8-239E-F1A8-273CC03A2A8B}"/>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27" name="文本框 26">
            <a:extLst>
              <a:ext uri="{FF2B5EF4-FFF2-40B4-BE49-F238E27FC236}">
                <a16:creationId xmlns:a16="http://schemas.microsoft.com/office/drawing/2014/main" id="{63E21D9E-FCE5-F5BA-45AE-0F40EEA91FDE}"/>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28" name="文本框 27">
            <a:extLst>
              <a:ext uri="{FF2B5EF4-FFF2-40B4-BE49-F238E27FC236}">
                <a16:creationId xmlns:a16="http://schemas.microsoft.com/office/drawing/2014/main" id="{33BF0400-A5D9-0351-C91F-8082E4A0320C}"/>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29" name="文本框 28">
            <a:extLst>
              <a:ext uri="{FF2B5EF4-FFF2-40B4-BE49-F238E27FC236}">
                <a16:creationId xmlns:a16="http://schemas.microsoft.com/office/drawing/2014/main" id="{B23D50BA-6781-E7E1-C15A-5FA4470D9232}"/>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0" name="文本框 29">
            <a:extLst>
              <a:ext uri="{FF2B5EF4-FFF2-40B4-BE49-F238E27FC236}">
                <a16:creationId xmlns:a16="http://schemas.microsoft.com/office/drawing/2014/main" id="{2EFD755F-175F-A5E9-F875-DD7B308576AA}"/>
              </a:ext>
            </a:extLst>
          </p:cNvPr>
          <p:cNvSpPr txBox="1"/>
          <p:nvPr/>
        </p:nvSpPr>
        <p:spPr>
          <a:xfrm>
            <a:off x="7828073"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1" name="文本框 30">
            <a:extLst>
              <a:ext uri="{FF2B5EF4-FFF2-40B4-BE49-F238E27FC236}">
                <a16:creationId xmlns:a16="http://schemas.microsoft.com/office/drawing/2014/main" id="{F827635D-D286-AA51-FD2F-8BCF847CF96A}"/>
              </a:ext>
            </a:extLst>
          </p:cNvPr>
          <p:cNvSpPr txBox="1"/>
          <p:nvPr/>
        </p:nvSpPr>
        <p:spPr>
          <a:xfrm>
            <a:off x="9188748" y="819685"/>
            <a:ext cx="902811"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驱动难点</a:t>
            </a:r>
          </a:p>
        </p:txBody>
      </p:sp>
      <p:pic>
        <p:nvPicPr>
          <p:cNvPr id="9" name="图片 8">
            <a:extLst>
              <a:ext uri="{FF2B5EF4-FFF2-40B4-BE49-F238E27FC236}">
                <a16:creationId xmlns:a16="http://schemas.microsoft.com/office/drawing/2014/main" id="{9538636E-7FB3-1621-F9B9-16A0F640437F}"/>
              </a:ext>
            </a:extLst>
          </p:cNvPr>
          <p:cNvPicPr>
            <a:picLocks noChangeAspect="1"/>
          </p:cNvPicPr>
          <p:nvPr/>
        </p:nvPicPr>
        <p:blipFill>
          <a:blip r:embed="rId3"/>
          <a:stretch>
            <a:fillRect/>
          </a:stretch>
        </p:blipFill>
        <p:spPr>
          <a:xfrm>
            <a:off x="6698668" y="3840585"/>
            <a:ext cx="5241049" cy="2609001"/>
          </a:xfrm>
          <a:prstGeom prst="rect">
            <a:avLst/>
          </a:prstGeom>
        </p:spPr>
      </p:pic>
      <p:sp>
        <p:nvSpPr>
          <p:cNvPr id="54" name="文本框 53">
            <a:extLst>
              <a:ext uri="{FF2B5EF4-FFF2-40B4-BE49-F238E27FC236}">
                <a16:creationId xmlns:a16="http://schemas.microsoft.com/office/drawing/2014/main" id="{98165BDD-D454-6114-883C-38DF5B6F60A2}"/>
              </a:ext>
            </a:extLst>
          </p:cNvPr>
          <p:cNvSpPr txBox="1"/>
          <p:nvPr/>
        </p:nvSpPr>
        <p:spPr>
          <a:xfrm>
            <a:off x="11383347" y="1176144"/>
            <a:ext cx="556370" cy="1200329"/>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r>
              <a:rPr lang="zh-CN" altLang="en-US" dirty="0">
                <a:hlinkClick r:id="rId4" action="ppaction://hlinksldjump"/>
              </a:rPr>
              <a:t>返回难点</a:t>
            </a:r>
            <a:endParaRPr lang="zh-CN" altLang="en-US" dirty="0"/>
          </a:p>
        </p:txBody>
      </p:sp>
    </p:spTree>
    <p:extLst>
      <p:ext uri="{BB962C8B-B14F-4D97-AF65-F5344CB8AC3E}">
        <p14:creationId xmlns:p14="http://schemas.microsoft.com/office/powerpoint/2010/main" val="1033478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487336-3D28-37FA-5D36-3AD5FD550F2E}"/>
              </a:ext>
            </a:extLst>
          </p:cNvPr>
          <p:cNvSpPr>
            <a:spLocks noGrp="1"/>
          </p:cNvSpPr>
          <p:nvPr>
            <p:ph type="sldNum" sz="quarter" idx="4"/>
          </p:nvPr>
        </p:nvSpPr>
        <p:spPr/>
        <p:txBody>
          <a:bodyPr/>
          <a:lstStyle/>
          <a:p>
            <a:fld id="{A30DD81B-ADF2-4E81-89E9-715225DDC310}" type="slidenum">
              <a:rPr lang="zh-CN" altLang="en-US" smtClean="0"/>
              <a:pPr/>
              <a:t>23</a:t>
            </a:fld>
            <a:endParaRPr lang="zh-CN" altLang="en-US" dirty="0"/>
          </a:p>
        </p:txBody>
      </p:sp>
      <p:pic>
        <p:nvPicPr>
          <p:cNvPr id="3" name="内容占位符 4">
            <a:extLst>
              <a:ext uri="{FF2B5EF4-FFF2-40B4-BE49-F238E27FC236}">
                <a16:creationId xmlns:a16="http://schemas.microsoft.com/office/drawing/2014/main" id="{10247E1D-CF8F-B92A-B7FB-B7A5FD474EA6}"/>
              </a:ext>
            </a:extLst>
          </p:cNvPr>
          <p:cNvPicPr>
            <a:picLocks noChangeAspect="1"/>
          </p:cNvPicPr>
          <p:nvPr/>
        </p:nvPicPr>
        <p:blipFill>
          <a:blip r:embed="rId3"/>
          <a:stretch>
            <a:fillRect/>
          </a:stretch>
        </p:blipFill>
        <p:spPr>
          <a:xfrm>
            <a:off x="1900722" y="1152569"/>
            <a:ext cx="5485598" cy="5434992"/>
          </a:xfrm>
          <a:prstGeom prst="rect">
            <a:avLst/>
          </a:prstGeom>
        </p:spPr>
      </p:pic>
      <p:sp>
        <p:nvSpPr>
          <p:cNvPr id="4" name="文本框 3">
            <a:extLst>
              <a:ext uri="{FF2B5EF4-FFF2-40B4-BE49-F238E27FC236}">
                <a16:creationId xmlns:a16="http://schemas.microsoft.com/office/drawing/2014/main" id="{CF9866B8-E730-FD41-737D-A4F865FAA569}"/>
              </a:ext>
            </a:extLst>
          </p:cNvPr>
          <p:cNvSpPr txBox="1"/>
          <p:nvPr/>
        </p:nvSpPr>
        <p:spPr>
          <a:xfrm>
            <a:off x="6078088" y="1508705"/>
            <a:ext cx="3569363" cy="369332"/>
          </a:xfrm>
          <a:prstGeom prst="rect">
            <a:avLst/>
          </a:prstGeom>
          <a:noFill/>
        </p:spPr>
        <p:txBody>
          <a:bodyPr wrap="square" rtlCol="0">
            <a:spAutoFit/>
          </a:bodyPr>
          <a:lstStyle/>
          <a:p>
            <a:r>
              <a:rPr lang="zh-CN" altLang="en-US" dirty="0"/>
              <a:t>以字节为单位的设备描述符长度</a:t>
            </a:r>
          </a:p>
        </p:txBody>
      </p:sp>
      <p:sp>
        <p:nvSpPr>
          <p:cNvPr id="5" name="文本框 4">
            <a:extLst>
              <a:ext uri="{FF2B5EF4-FFF2-40B4-BE49-F238E27FC236}">
                <a16:creationId xmlns:a16="http://schemas.microsoft.com/office/drawing/2014/main" id="{C828C62D-0AD6-C73E-87D2-51DBB51E3565}"/>
              </a:ext>
            </a:extLst>
          </p:cNvPr>
          <p:cNvSpPr txBox="1"/>
          <p:nvPr/>
        </p:nvSpPr>
        <p:spPr>
          <a:xfrm>
            <a:off x="6732205" y="1864840"/>
            <a:ext cx="2964581" cy="369332"/>
          </a:xfrm>
          <a:prstGeom prst="rect">
            <a:avLst/>
          </a:prstGeom>
          <a:noFill/>
        </p:spPr>
        <p:txBody>
          <a:bodyPr wrap="square" rtlCol="0">
            <a:spAutoFit/>
          </a:bodyPr>
          <a:lstStyle/>
          <a:p>
            <a:r>
              <a:rPr lang="zh-CN" altLang="en-US" dirty="0"/>
              <a:t>设备描述符类型</a:t>
            </a:r>
          </a:p>
        </p:txBody>
      </p:sp>
      <p:sp>
        <p:nvSpPr>
          <p:cNvPr id="6" name="文本框 5">
            <a:extLst>
              <a:ext uri="{FF2B5EF4-FFF2-40B4-BE49-F238E27FC236}">
                <a16:creationId xmlns:a16="http://schemas.microsoft.com/office/drawing/2014/main" id="{8415E003-A823-C1AD-706F-79E496611E9F}"/>
              </a:ext>
            </a:extLst>
          </p:cNvPr>
          <p:cNvSpPr txBox="1"/>
          <p:nvPr/>
        </p:nvSpPr>
        <p:spPr>
          <a:xfrm>
            <a:off x="6558148" y="2234172"/>
            <a:ext cx="2964581" cy="369332"/>
          </a:xfrm>
          <a:prstGeom prst="rect">
            <a:avLst/>
          </a:prstGeom>
          <a:noFill/>
        </p:spPr>
        <p:txBody>
          <a:bodyPr wrap="square" rtlCol="0">
            <a:spAutoFit/>
          </a:bodyPr>
          <a:lstStyle/>
          <a:p>
            <a:r>
              <a:rPr lang="en-US" altLang="zh-CN" dirty="0"/>
              <a:t>USB</a:t>
            </a:r>
            <a:r>
              <a:rPr lang="zh-CN" altLang="en-US" dirty="0"/>
              <a:t>版本号</a:t>
            </a:r>
            <a:r>
              <a:rPr lang="en-US" altLang="zh-CN" dirty="0"/>
              <a:t>,</a:t>
            </a:r>
            <a:r>
              <a:rPr lang="zh-CN" altLang="en-US" dirty="0"/>
              <a:t>如</a:t>
            </a:r>
            <a:r>
              <a:rPr lang="en-US" altLang="zh-CN" dirty="0"/>
              <a:t>USB3.0</a:t>
            </a:r>
            <a:endParaRPr lang="zh-CN" altLang="en-US" dirty="0"/>
          </a:p>
        </p:txBody>
      </p:sp>
      <p:sp>
        <p:nvSpPr>
          <p:cNvPr id="7" name="文本框 6">
            <a:extLst>
              <a:ext uri="{FF2B5EF4-FFF2-40B4-BE49-F238E27FC236}">
                <a16:creationId xmlns:a16="http://schemas.microsoft.com/office/drawing/2014/main" id="{7F511F96-C8CA-87B1-852D-C31D68E1C1A8}"/>
              </a:ext>
            </a:extLst>
          </p:cNvPr>
          <p:cNvSpPr txBox="1"/>
          <p:nvPr/>
        </p:nvSpPr>
        <p:spPr>
          <a:xfrm>
            <a:off x="6732205" y="2575578"/>
            <a:ext cx="2964581" cy="369332"/>
          </a:xfrm>
          <a:prstGeom prst="rect">
            <a:avLst/>
          </a:prstGeom>
          <a:noFill/>
        </p:spPr>
        <p:txBody>
          <a:bodyPr wrap="square" rtlCol="0">
            <a:spAutoFit/>
          </a:bodyPr>
          <a:lstStyle/>
          <a:p>
            <a:r>
              <a:rPr lang="en-US" altLang="zh-CN" dirty="0"/>
              <a:t>USB</a:t>
            </a:r>
            <a:r>
              <a:rPr lang="zh-CN" altLang="en-US" dirty="0"/>
              <a:t>设备类型</a:t>
            </a:r>
          </a:p>
        </p:txBody>
      </p:sp>
      <p:sp>
        <p:nvSpPr>
          <p:cNvPr id="8" name="文本框 7">
            <a:extLst>
              <a:ext uri="{FF2B5EF4-FFF2-40B4-BE49-F238E27FC236}">
                <a16:creationId xmlns:a16="http://schemas.microsoft.com/office/drawing/2014/main" id="{6E7F6EB5-C430-47E9-E01D-1A9D29B88CB3}"/>
              </a:ext>
            </a:extLst>
          </p:cNvPr>
          <p:cNvSpPr txBox="1"/>
          <p:nvPr/>
        </p:nvSpPr>
        <p:spPr>
          <a:xfrm>
            <a:off x="6732204" y="2897875"/>
            <a:ext cx="2964581" cy="369332"/>
          </a:xfrm>
          <a:prstGeom prst="rect">
            <a:avLst/>
          </a:prstGeom>
          <a:noFill/>
        </p:spPr>
        <p:txBody>
          <a:bodyPr wrap="square" rtlCol="0">
            <a:spAutoFit/>
          </a:bodyPr>
          <a:lstStyle/>
          <a:p>
            <a:r>
              <a:rPr lang="en-US" altLang="zh-CN" dirty="0"/>
              <a:t>USB</a:t>
            </a:r>
            <a:r>
              <a:rPr lang="zh-CN" altLang="en-US" dirty="0"/>
              <a:t>设备子类</a:t>
            </a:r>
          </a:p>
        </p:txBody>
      </p:sp>
      <p:sp>
        <p:nvSpPr>
          <p:cNvPr id="9" name="文本框 8">
            <a:extLst>
              <a:ext uri="{FF2B5EF4-FFF2-40B4-BE49-F238E27FC236}">
                <a16:creationId xmlns:a16="http://schemas.microsoft.com/office/drawing/2014/main" id="{6822E51B-2EBB-3C6E-63B1-15F2B270EF45}"/>
              </a:ext>
            </a:extLst>
          </p:cNvPr>
          <p:cNvSpPr txBox="1"/>
          <p:nvPr/>
        </p:nvSpPr>
        <p:spPr>
          <a:xfrm>
            <a:off x="6732201" y="4150135"/>
            <a:ext cx="2964581" cy="369332"/>
          </a:xfrm>
          <a:prstGeom prst="rect">
            <a:avLst/>
          </a:prstGeom>
          <a:noFill/>
        </p:spPr>
        <p:txBody>
          <a:bodyPr wrap="square" rtlCol="0">
            <a:spAutoFit/>
          </a:bodyPr>
          <a:lstStyle/>
          <a:p>
            <a:r>
              <a:rPr lang="zh-CN" altLang="en-US" dirty="0"/>
              <a:t>设备</a:t>
            </a:r>
            <a:r>
              <a:rPr lang="en-US" altLang="zh-CN" dirty="0"/>
              <a:t>ID</a:t>
            </a:r>
            <a:endParaRPr lang="zh-CN" altLang="en-US" dirty="0"/>
          </a:p>
        </p:txBody>
      </p:sp>
      <p:sp>
        <p:nvSpPr>
          <p:cNvPr id="10" name="文本框 9">
            <a:extLst>
              <a:ext uri="{FF2B5EF4-FFF2-40B4-BE49-F238E27FC236}">
                <a16:creationId xmlns:a16="http://schemas.microsoft.com/office/drawing/2014/main" id="{3A9C79E7-E7C7-C11B-3ED4-13FDF449D6A1}"/>
              </a:ext>
            </a:extLst>
          </p:cNvPr>
          <p:cNvSpPr txBox="1"/>
          <p:nvPr/>
        </p:nvSpPr>
        <p:spPr>
          <a:xfrm>
            <a:off x="7211663" y="5901868"/>
            <a:ext cx="2964581" cy="369332"/>
          </a:xfrm>
          <a:prstGeom prst="rect">
            <a:avLst/>
          </a:prstGeom>
          <a:noFill/>
        </p:spPr>
        <p:txBody>
          <a:bodyPr wrap="square" rtlCol="0">
            <a:spAutoFit/>
          </a:bodyPr>
          <a:lstStyle/>
          <a:p>
            <a:r>
              <a:rPr lang="zh-CN" altLang="en-US" dirty="0"/>
              <a:t>可配置数</a:t>
            </a:r>
          </a:p>
        </p:txBody>
      </p:sp>
      <p:sp>
        <p:nvSpPr>
          <p:cNvPr id="11" name="文本框 10">
            <a:extLst>
              <a:ext uri="{FF2B5EF4-FFF2-40B4-BE49-F238E27FC236}">
                <a16:creationId xmlns:a16="http://schemas.microsoft.com/office/drawing/2014/main" id="{05BEAC5E-309F-D923-21B3-51C5FBA4CACD}"/>
              </a:ext>
            </a:extLst>
          </p:cNvPr>
          <p:cNvSpPr txBox="1"/>
          <p:nvPr/>
        </p:nvSpPr>
        <p:spPr>
          <a:xfrm>
            <a:off x="6732201" y="3827838"/>
            <a:ext cx="2964581" cy="369332"/>
          </a:xfrm>
          <a:prstGeom prst="rect">
            <a:avLst/>
          </a:prstGeom>
          <a:noFill/>
        </p:spPr>
        <p:txBody>
          <a:bodyPr wrap="square" rtlCol="0">
            <a:spAutoFit/>
          </a:bodyPr>
          <a:lstStyle/>
          <a:p>
            <a:r>
              <a:rPr lang="zh-CN" altLang="en-US" dirty="0"/>
              <a:t>厂家标识</a:t>
            </a:r>
          </a:p>
        </p:txBody>
      </p:sp>
      <p:sp>
        <p:nvSpPr>
          <p:cNvPr id="12" name="文本框 11">
            <a:extLst>
              <a:ext uri="{FF2B5EF4-FFF2-40B4-BE49-F238E27FC236}">
                <a16:creationId xmlns:a16="http://schemas.microsoft.com/office/drawing/2014/main" id="{37B97CCA-74BF-9F07-AC49-4612F79D6852}"/>
              </a:ext>
            </a:extLst>
          </p:cNvPr>
          <p:cNvSpPr txBox="1"/>
          <p:nvPr/>
        </p:nvSpPr>
        <p:spPr>
          <a:xfrm>
            <a:off x="6732200" y="3164135"/>
            <a:ext cx="2964581" cy="369332"/>
          </a:xfrm>
          <a:prstGeom prst="rect">
            <a:avLst/>
          </a:prstGeom>
          <a:noFill/>
        </p:spPr>
        <p:txBody>
          <a:bodyPr wrap="square" rtlCol="0">
            <a:spAutoFit/>
          </a:bodyPr>
          <a:lstStyle/>
          <a:p>
            <a:r>
              <a:rPr lang="zh-CN" altLang="en-US" dirty="0"/>
              <a:t>设备协议</a:t>
            </a:r>
          </a:p>
        </p:txBody>
      </p:sp>
      <p:sp>
        <p:nvSpPr>
          <p:cNvPr id="13" name="文本框 12">
            <a:extLst>
              <a:ext uri="{FF2B5EF4-FFF2-40B4-BE49-F238E27FC236}">
                <a16:creationId xmlns:a16="http://schemas.microsoft.com/office/drawing/2014/main" id="{B7BB5528-2A5F-B0F2-533E-B1ED6567B552}"/>
              </a:ext>
            </a:extLst>
          </p:cNvPr>
          <p:cNvSpPr txBox="1"/>
          <p:nvPr/>
        </p:nvSpPr>
        <p:spPr>
          <a:xfrm>
            <a:off x="6732200" y="4463615"/>
            <a:ext cx="2964581" cy="369332"/>
          </a:xfrm>
          <a:prstGeom prst="rect">
            <a:avLst/>
          </a:prstGeom>
          <a:noFill/>
        </p:spPr>
        <p:txBody>
          <a:bodyPr wrap="square" rtlCol="0">
            <a:spAutoFit/>
          </a:bodyPr>
          <a:lstStyle/>
          <a:p>
            <a:r>
              <a:rPr lang="zh-CN" altLang="en-US" dirty="0"/>
              <a:t>设备版本号</a:t>
            </a:r>
          </a:p>
        </p:txBody>
      </p:sp>
      <p:sp>
        <p:nvSpPr>
          <p:cNvPr id="14" name="文本框 13">
            <a:extLst>
              <a:ext uri="{FF2B5EF4-FFF2-40B4-BE49-F238E27FC236}">
                <a16:creationId xmlns:a16="http://schemas.microsoft.com/office/drawing/2014/main" id="{B35DBF09-C28B-4CAB-AA29-BCB71EFECF7F}"/>
              </a:ext>
            </a:extLst>
          </p:cNvPr>
          <p:cNvSpPr txBox="1"/>
          <p:nvPr/>
        </p:nvSpPr>
        <p:spPr>
          <a:xfrm>
            <a:off x="6682870" y="4889811"/>
            <a:ext cx="2964581" cy="369332"/>
          </a:xfrm>
          <a:prstGeom prst="rect">
            <a:avLst/>
          </a:prstGeom>
          <a:noFill/>
        </p:spPr>
        <p:txBody>
          <a:bodyPr wrap="square" rtlCol="0">
            <a:spAutoFit/>
          </a:bodyPr>
          <a:lstStyle/>
          <a:p>
            <a:r>
              <a:rPr lang="zh-CN" altLang="en-US" dirty="0"/>
              <a:t>厂家描述字符串索引</a:t>
            </a:r>
          </a:p>
        </p:txBody>
      </p:sp>
      <p:sp>
        <p:nvSpPr>
          <p:cNvPr id="15" name="文本框 14">
            <a:extLst>
              <a:ext uri="{FF2B5EF4-FFF2-40B4-BE49-F238E27FC236}">
                <a16:creationId xmlns:a16="http://schemas.microsoft.com/office/drawing/2014/main" id="{CA614408-F095-237E-8557-53ED1CFBEA53}"/>
              </a:ext>
            </a:extLst>
          </p:cNvPr>
          <p:cNvSpPr txBox="1"/>
          <p:nvPr/>
        </p:nvSpPr>
        <p:spPr>
          <a:xfrm>
            <a:off x="6711746" y="5236838"/>
            <a:ext cx="2964581" cy="369332"/>
          </a:xfrm>
          <a:prstGeom prst="rect">
            <a:avLst/>
          </a:prstGeom>
          <a:noFill/>
        </p:spPr>
        <p:txBody>
          <a:bodyPr wrap="square" rtlCol="0">
            <a:spAutoFit/>
          </a:bodyPr>
          <a:lstStyle/>
          <a:p>
            <a:r>
              <a:rPr lang="zh-CN" altLang="en-US" dirty="0"/>
              <a:t>产品描述字符串索引</a:t>
            </a:r>
          </a:p>
        </p:txBody>
      </p:sp>
      <p:sp>
        <p:nvSpPr>
          <p:cNvPr id="16" name="文本框 15">
            <a:extLst>
              <a:ext uri="{FF2B5EF4-FFF2-40B4-BE49-F238E27FC236}">
                <a16:creationId xmlns:a16="http://schemas.microsoft.com/office/drawing/2014/main" id="{803F52E7-9254-6634-FBBC-DC4F351D5615}"/>
              </a:ext>
            </a:extLst>
          </p:cNvPr>
          <p:cNvSpPr txBox="1"/>
          <p:nvPr/>
        </p:nvSpPr>
        <p:spPr>
          <a:xfrm>
            <a:off x="6740622" y="5520046"/>
            <a:ext cx="2964581" cy="369332"/>
          </a:xfrm>
          <a:prstGeom prst="rect">
            <a:avLst/>
          </a:prstGeom>
          <a:noFill/>
        </p:spPr>
        <p:txBody>
          <a:bodyPr wrap="square" rtlCol="0">
            <a:spAutoFit/>
          </a:bodyPr>
          <a:lstStyle/>
          <a:p>
            <a:r>
              <a:rPr lang="zh-CN" altLang="en-US" dirty="0"/>
              <a:t>串行描述索引</a:t>
            </a:r>
          </a:p>
        </p:txBody>
      </p:sp>
      <p:sp>
        <p:nvSpPr>
          <p:cNvPr id="17" name="文本框 16">
            <a:extLst>
              <a:ext uri="{FF2B5EF4-FFF2-40B4-BE49-F238E27FC236}">
                <a16:creationId xmlns:a16="http://schemas.microsoft.com/office/drawing/2014/main" id="{C5B8D4A0-9E47-445D-2E1E-D6E94BEEA131}"/>
              </a:ext>
            </a:extLst>
          </p:cNvPr>
          <p:cNvSpPr txBox="1"/>
          <p:nvPr/>
        </p:nvSpPr>
        <p:spPr>
          <a:xfrm>
            <a:off x="6732200" y="3519900"/>
            <a:ext cx="2964581" cy="369332"/>
          </a:xfrm>
          <a:prstGeom prst="rect">
            <a:avLst/>
          </a:prstGeom>
          <a:noFill/>
        </p:spPr>
        <p:txBody>
          <a:bodyPr wrap="square" rtlCol="0">
            <a:spAutoFit/>
          </a:bodyPr>
          <a:lstStyle/>
          <a:p>
            <a:r>
              <a:rPr lang="en-US" altLang="zh-CN" dirty="0"/>
              <a:t>USB</a:t>
            </a:r>
            <a:r>
              <a:rPr lang="zh-CN" altLang="en-US" dirty="0"/>
              <a:t>端点</a:t>
            </a:r>
            <a:r>
              <a:rPr lang="en-US" altLang="zh-CN" dirty="0"/>
              <a:t>0</a:t>
            </a:r>
            <a:r>
              <a:rPr lang="zh-CN" altLang="en-US" dirty="0"/>
              <a:t>最大包大小</a:t>
            </a:r>
          </a:p>
        </p:txBody>
      </p:sp>
      <p:sp>
        <p:nvSpPr>
          <p:cNvPr id="24" name="文本框 23">
            <a:extLst>
              <a:ext uri="{FF2B5EF4-FFF2-40B4-BE49-F238E27FC236}">
                <a16:creationId xmlns:a16="http://schemas.microsoft.com/office/drawing/2014/main" id="{A959FA70-4BDE-1D3A-C83E-94AB65700EA3}"/>
              </a:ext>
            </a:extLst>
          </p:cNvPr>
          <p:cNvSpPr txBox="1"/>
          <p:nvPr/>
        </p:nvSpPr>
        <p:spPr>
          <a:xfrm>
            <a:off x="9705203" y="6091050"/>
            <a:ext cx="2174243" cy="369332"/>
          </a:xfrm>
          <a:prstGeom prst="rect">
            <a:avLst/>
          </a:prstGeom>
          <a:solidFill>
            <a:srgbClr val="00B0F0"/>
          </a:solidFill>
        </p:spPr>
        <p:txBody>
          <a:bodyPr wrap="square" rtlCol="0">
            <a:spAutoFit/>
          </a:bodyPr>
          <a:lstStyle/>
          <a:p>
            <a:r>
              <a:rPr lang="zh-CN" altLang="en-US" dirty="0">
                <a:hlinkClick r:id="rId4" action="ppaction://hlinksldjump"/>
              </a:rPr>
              <a:t>返回</a:t>
            </a:r>
            <a:r>
              <a:rPr lang="en-US" altLang="zh-CN" dirty="0">
                <a:hlinkClick r:id="rId4" action="ppaction://hlinksldjump"/>
              </a:rPr>
              <a:t>USB</a:t>
            </a:r>
            <a:r>
              <a:rPr lang="zh-CN" altLang="en-US" dirty="0">
                <a:hlinkClick r:id="rId4" action="ppaction://hlinksldjump"/>
              </a:rPr>
              <a:t>原理页面</a:t>
            </a:r>
            <a:endParaRPr lang="zh-CN" altLang="en-US" dirty="0"/>
          </a:p>
        </p:txBody>
      </p:sp>
    </p:spTree>
    <p:extLst>
      <p:ext uri="{BB962C8B-B14F-4D97-AF65-F5344CB8AC3E}">
        <p14:creationId xmlns:p14="http://schemas.microsoft.com/office/powerpoint/2010/main" val="191756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8FE21B5-ADEF-A2E7-1A82-B6FE160B52A1}"/>
              </a:ext>
            </a:extLst>
          </p:cNvPr>
          <p:cNvSpPr txBox="1">
            <a:spLocks/>
          </p:cNvSpPr>
          <p:nvPr/>
        </p:nvSpPr>
        <p:spPr>
          <a:xfrm>
            <a:off x="838200" y="1351143"/>
            <a:ext cx="10515600" cy="1325563"/>
          </a:xfrm>
          <a:prstGeom prst="rect">
            <a:avLst/>
          </a:prstGeom>
        </p:spPr>
        <p:txBody>
          <a:bodyPr/>
          <a:lstStyle>
            <a:lvl1pPr algn="l" defTabSz="914356" rtl="0" eaLnBrk="1" latinLnBrk="0" hangingPunct="1">
              <a:lnSpc>
                <a:spcPct val="90000"/>
              </a:lnSpc>
              <a:spcBef>
                <a:spcPct val="0"/>
              </a:spcBef>
              <a:buNone/>
              <a:defRPr sz="4399" kern="1200">
                <a:solidFill>
                  <a:schemeClr val="tx1"/>
                </a:solidFill>
                <a:latin typeface="+mj-lt"/>
                <a:ea typeface="+mj-ea"/>
                <a:cs typeface="+mj-cs"/>
              </a:defRPr>
            </a:lvl1pPr>
          </a:lstStyle>
          <a:p>
            <a:r>
              <a:rPr lang="en-US" altLang="zh-CN" dirty="0"/>
              <a:t>                               </a:t>
            </a:r>
            <a:endParaRPr lang="zh-CN" altLang="en-US" dirty="0"/>
          </a:p>
        </p:txBody>
      </p:sp>
      <p:sp>
        <p:nvSpPr>
          <p:cNvPr id="4" name="矩形 3">
            <a:extLst>
              <a:ext uri="{FF2B5EF4-FFF2-40B4-BE49-F238E27FC236}">
                <a16:creationId xmlns:a16="http://schemas.microsoft.com/office/drawing/2014/main" id="{800656A7-E6FF-5877-4D46-6E11E5119196}"/>
              </a:ext>
            </a:extLst>
          </p:cNvPr>
          <p:cNvSpPr/>
          <p:nvPr/>
        </p:nvSpPr>
        <p:spPr>
          <a:xfrm>
            <a:off x="1092372" y="3348447"/>
            <a:ext cx="1889760" cy="223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主机</a:t>
            </a:r>
          </a:p>
        </p:txBody>
      </p:sp>
      <p:sp>
        <p:nvSpPr>
          <p:cNvPr id="5" name="矩形 4">
            <a:extLst>
              <a:ext uri="{FF2B5EF4-FFF2-40B4-BE49-F238E27FC236}">
                <a16:creationId xmlns:a16="http://schemas.microsoft.com/office/drawing/2014/main" id="{A1BD15EB-6CED-25CB-905D-469EC7D69E20}"/>
              </a:ext>
            </a:extLst>
          </p:cNvPr>
          <p:cNvSpPr/>
          <p:nvPr/>
        </p:nvSpPr>
        <p:spPr>
          <a:xfrm>
            <a:off x="9151614" y="3348448"/>
            <a:ext cx="1889760" cy="223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设备</a:t>
            </a:r>
          </a:p>
        </p:txBody>
      </p:sp>
      <p:sp>
        <p:nvSpPr>
          <p:cNvPr id="6" name="椭圆 5">
            <a:extLst>
              <a:ext uri="{FF2B5EF4-FFF2-40B4-BE49-F238E27FC236}">
                <a16:creationId xmlns:a16="http://schemas.microsoft.com/office/drawing/2014/main" id="{F890BE21-485E-E3BC-BF5C-B1BE0B8CCCCB}"/>
              </a:ext>
            </a:extLst>
          </p:cNvPr>
          <p:cNvSpPr/>
          <p:nvPr/>
        </p:nvSpPr>
        <p:spPr>
          <a:xfrm>
            <a:off x="3278231" y="3479076"/>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1EFD2149-3B15-601C-FA8B-6C8C61E15C71}"/>
              </a:ext>
            </a:extLst>
          </p:cNvPr>
          <p:cNvSpPr/>
          <p:nvPr/>
        </p:nvSpPr>
        <p:spPr>
          <a:xfrm>
            <a:off x="3278229" y="4258188"/>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44395BEC-FCEE-78DC-C358-BADF9B102706}"/>
              </a:ext>
            </a:extLst>
          </p:cNvPr>
          <p:cNvSpPr/>
          <p:nvPr/>
        </p:nvSpPr>
        <p:spPr>
          <a:xfrm>
            <a:off x="3278229" y="5004074"/>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D6F4A4B4-BDE5-25AB-658E-216648BDA612}"/>
              </a:ext>
            </a:extLst>
          </p:cNvPr>
          <p:cNvSpPr/>
          <p:nvPr/>
        </p:nvSpPr>
        <p:spPr>
          <a:xfrm>
            <a:off x="8629100" y="3479075"/>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7BBE62A2-B0A7-3D65-C181-5539FA156741}"/>
              </a:ext>
            </a:extLst>
          </p:cNvPr>
          <p:cNvSpPr/>
          <p:nvPr/>
        </p:nvSpPr>
        <p:spPr>
          <a:xfrm>
            <a:off x="8629098" y="4258188"/>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98F3D927-73FB-42CE-1241-780EF778FF02}"/>
              </a:ext>
            </a:extLst>
          </p:cNvPr>
          <p:cNvSpPr/>
          <p:nvPr/>
        </p:nvSpPr>
        <p:spPr>
          <a:xfrm>
            <a:off x="8629098" y="5004073"/>
            <a:ext cx="226423" cy="21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a:extLst>
              <a:ext uri="{FF2B5EF4-FFF2-40B4-BE49-F238E27FC236}">
                <a16:creationId xmlns:a16="http://schemas.microsoft.com/office/drawing/2014/main" id="{64B2423A-FA76-F213-C3C8-78658F0B90AD}"/>
              </a:ext>
            </a:extLst>
          </p:cNvPr>
          <p:cNvCxnSpPr>
            <a:cxnSpLocks/>
            <a:stCxn id="6" idx="6"/>
            <a:endCxn id="9" idx="2"/>
          </p:cNvCxnSpPr>
          <p:nvPr/>
        </p:nvCxnSpPr>
        <p:spPr>
          <a:xfrm flipV="1">
            <a:off x="3504652" y="3587933"/>
            <a:ext cx="512444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23F848F-B2B7-2718-7E6F-D26DF0F3D477}"/>
              </a:ext>
            </a:extLst>
          </p:cNvPr>
          <p:cNvSpPr txBox="1"/>
          <p:nvPr/>
        </p:nvSpPr>
        <p:spPr>
          <a:xfrm>
            <a:off x="6760029" y="2930407"/>
            <a:ext cx="2335063" cy="646331"/>
          </a:xfrm>
          <a:prstGeom prst="rect">
            <a:avLst/>
          </a:prstGeom>
          <a:noFill/>
        </p:spPr>
        <p:txBody>
          <a:bodyPr wrap="square" rtlCol="0">
            <a:spAutoFit/>
          </a:bodyPr>
          <a:lstStyle/>
          <a:p>
            <a:r>
              <a:rPr lang="zh-CN" altLang="en-US" dirty="0"/>
              <a:t>端点</a:t>
            </a:r>
            <a:r>
              <a:rPr lang="en-US" altLang="zh-CN" dirty="0"/>
              <a:t>0</a:t>
            </a:r>
            <a:r>
              <a:rPr lang="zh-CN" altLang="en-US" dirty="0"/>
              <a:t>（</a:t>
            </a:r>
            <a:r>
              <a:rPr lang="en-US" altLang="zh-CN" dirty="0"/>
              <a:t>Endpoint 0</a:t>
            </a:r>
            <a:r>
              <a:rPr lang="zh-CN" altLang="en-US" dirty="0"/>
              <a:t>）</a:t>
            </a:r>
          </a:p>
          <a:p>
            <a:endParaRPr lang="zh-CN" altLang="en-US" dirty="0"/>
          </a:p>
        </p:txBody>
      </p:sp>
      <p:sp>
        <p:nvSpPr>
          <p:cNvPr id="14" name="文本框 13">
            <a:extLst>
              <a:ext uri="{FF2B5EF4-FFF2-40B4-BE49-F238E27FC236}">
                <a16:creationId xmlns:a16="http://schemas.microsoft.com/office/drawing/2014/main" id="{6B80EAD2-FCF6-17C0-D965-293D4E86C700}"/>
              </a:ext>
            </a:extLst>
          </p:cNvPr>
          <p:cNvSpPr txBox="1"/>
          <p:nvPr/>
        </p:nvSpPr>
        <p:spPr>
          <a:xfrm>
            <a:off x="5732416" y="3257378"/>
            <a:ext cx="914400" cy="369332"/>
          </a:xfrm>
          <a:prstGeom prst="rect">
            <a:avLst/>
          </a:prstGeom>
          <a:noFill/>
        </p:spPr>
        <p:txBody>
          <a:bodyPr wrap="square" rtlCol="0">
            <a:spAutoFit/>
          </a:bodyPr>
          <a:lstStyle/>
          <a:p>
            <a:r>
              <a:rPr lang="zh-CN" altLang="en-US" dirty="0"/>
              <a:t>通道</a:t>
            </a:r>
          </a:p>
        </p:txBody>
      </p:sp>
      <p:sp>
        <p:nvSpPr>
          <p:cNvPr id="15" name="文本框 14">
            <a:extLst>
              <a:ext uri="{FF2B5EF4-FFF2-40B4-BE49-F238E27FC236}">
                <a16:creationId xmlns:a16="http://schemas.microsoft.com/office/drawing/2014/main" id="{4B6E8D96-C71C-F868-FFDD-1BE1BD0DA2EF}"/>
              </a:ext>
            </a:extLst>
          </p:cNvPr>
          <p:cNvSpPr txBox="1"/>
          <p:nvPr/>
        </p:nvSpPr>
        <p:spPr>
          <a:xfrm>
            <a:off x="3417900" y="2943388"/>
            <a:ext cx="2335063" cy="369332"/>
          </a:xfrm>
          <a:prstGeom prst="rect">
            <a:avLst/>
          </a:prstGeom>
          <a:noFill/>
        </p:spPr>
        <p:txBody>
          <a:bodyPr wrap="square" rtlCol="0">
            <a:spAutoFit/>
          </a:bodyPr>
          <a:lstStyle/>
          <a:p>
            <a:r>
              <a:rPr lang="zh-CN" altLang="en-US" dirty="0"/>
              <a:t>端点</a:t>
            </a:r>
            <a:r>
              <a:rPr lang="en-US" altLang="zh-CN" dirty="0"/>
              <a:t>0</a:t>
            </a:r>
            <a:r>
              <a:rPr lang="zh-CN" altLang="en-US" dirty="0"/>
              <a:t>（</a:t>
            </a:r>
            <a:r>
              <a:rPr lang="en-US" altLang="zh-CN" dirty="0"/>
              <a:t>Endpoint 0</a:t>
            </a:r>
            <a:r>
              <a:rPr lang="zh-CN" altLang="en-US" dirty="0"/>
              <a:t>）</a:t>
            </a:r>
          </a:p>
        </p:txBody>
      </p:sp>
      <p:sp>
        <p:nvSpPr>
          <p:cNvPr id="16" name="文本框 15">
            <a:extLst>
              <a:ext uri="{FF2B5EF4-FFF2-40B4-BE49-F238E27FC236}">
                <a16:creationId xmlns:a16="http://schemas.microsoft.com/office/drawing/2014/main" id="{2F12B866-3CD5-EAE5-F3AB-FC29ECE6974C}"/>
              </a:ext>
            </a:extLst>
          </p:cNvPr>
          <p:cNvSpPr txBox="1"/>
          <p:nvPr/>
        </p:nvSpPr>
        <p:spPr>
          <a:xfrm>
            <a:off x="5697894" y="4021018"/>
            <a:ext cx="914400" cy="369332"/>
          </a:xfrm>
          <a:prstGeom prst="rect">
            <a:avLst/>
          </a:prstGeom>
          <a:noFill/>
        </p:spPr>
        <p:txBody>
          <a:bodyPr wrap="square" rtlCol="0">
            <a:spAutoFit/>
          </a:bodyPr>
          <a:lstStyle/>
          <a:p>
            <a:r>
              <a:rPr lang="zh-CN" altLang="en-US" dirty="0"/>
              <a:t>通道</a:t>
            </a:r>
          </a:p>
        </p:txBody>
      </p:sp>
      <p:sp>
        <p:nvSpPr>
          <p:cNvPr id="17" name="文本框 16">
            <a:extLst>
              <a:ext uri="{FF2B5EF4-FFF2-40B4-BE49-F238E27FC236}">
                <a16:creationId xmlns:a16="http://schemas.microsoft.com/office/drawing/2014/main" id="{82DE49CF-1CC2-C968-BF9A-A2DBDD1EEC83}"/>
              </a:ext>
            </a:extLst>
          </p:cNvPr>
          <p:cNvSpPr txBox="1"/>
          <p:nvPr/>
        </p:nvSpPr>
        <p:spPr>
          <a:xfrm>
            <a:off x="5732416" y="4757411"/>
            <a:ext cx="914400" cy="369332"/>
          </a:xfrm>
          <a:prstGeom prst="rect">
            <a:avLst/>
          </a:prstGeom>
          <a:noFill/>
        </p:spPr>
        <p:txBody>
          <a:bodyPr wrap="square" rtlCol="0">
            <a:spAutoFit/>
          </a:bodyPr>
          <a:lstStyle/>
          <a:p>
            <a:r>
              <a:rPr lang="zh-CN" altLang="en-US" dirty="0"/>
              <a:t>通道</a:t>
            </a:r>
          </a:p>
        </p:txBody>
      </p:sp>
      <p:sp>
        <p:nvSpPr>
          <p:cNvPr id="18" name="文本框 17">
            <a:extLst>
              <a:ext uri="{FF2B5EF4-FFF2-40B4-BE49-F238E27FC236}">
                <a16:creationId xmlns:a16="http://schemas.microsoft.com/office/drawing/2014/main" id="{47F74A53-52DB-6A9D-0CDB-713CC77530DD}"/>
              </a:ext>
            </a:extLst>
          </p:cNvPr>
          <p:cNvSpPr txBox="1"/>
          <p:nvPr/>
        </p:nvSpPr>
        <p:spPr>
          <a:xfrm>
            <a:off x="3734804" y="3709403"/>
            <a:ext cx="2241450" cy="369332"/>
          </a:xfrm>
          <a:prstGeom prst="rect">
            <a:avLst/>
          </a:prstGeom>
          <a:noFill/>
        </p:spPr>
        <p:txBody>
          <a:bodyPr wrap="square" rtlCol="0">
            <a:spAutoFit/>
          </a:bodyPr>
          <a:lstStyle/>
          <a:p>
            <a:r>
              <a:rPr lang="zh-CN" altLang="en-US" dirty="0"/>
              <a:t>端点</a:t>
            </a:r>
            <a:r>
              <a:rPr lang="en-US" altLang="zh-CN" dirty="0"/>
              <a:t>IN (Endpoint  IN</a:t>
            </a:r>
            <a:r>
              <a:rPr lang="zh-CN" altLang="en-US" dirty="0"/>
              <a:t>）</a:t>
            </a:r>
          </a:p>
        </p:txBody>
      </p:sp>
      <p:sp>
        <p:nvSpPr>
          <p:cNvPr id="19" name="文本框 18">
            <a:extLst>
              <a:ext uri="{FF2B5EF4-FFF2-40B4-BE49-F238E27FC236}">
                <a16:creationId xmlns:a16="http://schemas.microsoft.com/office/drawing/2014/main" id="{7D7CBB06-981E-9A53-5959-5FFD85C2B13B}"/>
              </a:ext>
            </a:extLst>
          </p:cNvPr>
          <p:cNvSpPr txBox="1"/>
          <p:nvPr/>
        </p:nvSpPr>
        <p:spPr>
          <a:xfrm>
            <a:off x="6518762" y="4597072"/>
            <a:ext cx="2602241" cy="369332"/>
          </a:xfrm>
          <a:prstGeom prst="rect">
            <a:avLst/>
          </a:prstGeom>
          <a:noFill/>
        </p:spPr>
        <p:txBody>
          <a:bodyPr wrap="square" rtlCol="0">
            <a:spAutoFit/>
          </a:bodyPr>
          <a:lstStyle/>
          <a:p>
            <a:r>
              <a:rPr lang="zh-CN" altLang="en-US" dirty="0"/>
              <a:t>端点</a:t>
            </a:r>
            <a:r>
              <a:rPr lang="en-US" altLang="zh-CN" dirty="0"/>
              <a:t>OUT(Endpoint OUT)</a:t>
            </a:r>
            <a:endParaRPr lang="zh-CN" altLang="en-US" dirty="0"/>
          </a:p>
        </p:txBody>
      </p:sp>
      <p:sp>
        <p:nvSpPr>
          <p:cNvPr id="20" name="文本框 19">
            <a:extLst>
              <a:ext uri="{FF2B5EF4-FFF2-40B4-BE49-F238E27FC236}">
                <a16:creationId xmlns:a16="http://schemas.microsoft.com/office/drawing/2014/main" id="{F5265A9B-5264-F18C-6F2A-8F8778B17FFB}"/>
              </a:ext>
            </a:extLst>
          </p:cNvPr>
          <p:cNvSpPr txBox="1"/>
          <p:nvPr/>
        </p:nvSpPr>
        <p:spPr>
          <a:xfrm>
            <a:off x="3127371" y="4578625"/>
            <a:ext cx="2620766" cy="369332"/>
          </a:xfrm>
          <a:prstGeom prst="rect">
            <a:avLst/>
          </a:prstGeom>
          <a:noFill/>
        </p:spPr>
        <p:txBody>
          <a:bodyPr wrap="square" rtlCol="0">
            <a:spAutoFit/>
          </a:bodyPr>
          <a:lstStyle/>
          <a:p>
            <a:r>
              <a:rPr lang="zh-CN" altLang="en-US" dirty="0"/>
              <a:t>端点</a:t>
            </a:r>
            <a:r>
              <a:rPr lang="en-US" altLang="zh-CN" dirty="0"/>
              <a:t>OUT(Endpoint OUT)</a:t>
            </a:r>
            <a:endParaRPr lang="zh-CN" altLang="en-US" dirty="0"/>
          </a:p>
        </p:txBody>
      </p:sp>
      <p:cxnSp>
        <p:nvCxnSpPr>
          <p:cNvPr id="21" name="直接箭头连接符 20">
            <a:extLst>
              <a:ext uri="{FF2B5EF4-FFF2-40B4-BE49-F238E27FC236}">
                <a16:creationId xmlns:a16="http://schemas.microsoft.com/office/drawing/2014/main" id="{06E23BB3-6322-1AE6-C276-57C2D8747C69}"/>
              </a:ext>
            </a:extLst>
          </p:cNvPr>
          <p:cNvCxnSpPr>
            <a:cxnSpLocks/>
            <a:stCxn id="10" idx="2"/>
            <a:endCxn id="7" idx="6"/>
          </p:cNvCxnSpPr>
          <p:nvPr/>
        </p:nvCxnSpPr>
        <p:spPr>
          <a:xfrm flipH="1">
            <a:off x="3504650" y="4367044"/>
            <a:ext cx="5124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9B934A3-B5B0-A741-D68B-ABC3F4E60DD1}"/>
              </a:ext>
            </a:extLst>
          </p:cNvPr>
          <p:cNvCxnSpPr>
            <a:cxnSpLocks/>
            <a:stCxn id="8" idx="6"/>
            <a:endCxn id="11" idx="2"/>
          </p:cNvCxnSpPr>
          <p:nvPr/>
        </p:nvCxnSpPr>
        <p:spPr>
          <a:xfrm flipV="1">
            <a:off x="3504650" y="5112931"/>
            <a:ext cx="51244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AA407F9-0CED-1731-0BD6-28C8C12117A7}"/>
              </a:ext>
            </a:extLst>
          </p:cNvPr>
          <p:cNvSpPr txBox="1"/>
          <p:nvPr/>
        </p:nvSpPr>
        <p:spPr>
          <a:xfrm>
            <a:off x="5396960" y="5387381"/>
            <a:ext cx="2052917" cy="369332"/>
          </a:xfrm>
          <a:prstGeom prst="rect">
            <a:avLst/>
          </a:prstGeom>
          <a:noFill/>
        </p:spPr>
        <p:txBody>
          <a:bodyPr wrap="square" rtlCol="0">
            <a:spAutoFit/>
          </a:bodyPr>
          <a:lstStyle/>
          <a:p>
            <a:r>
              <a:rPr lang="zh-CN" altLang="en-US" dirty="0"/>
              <a:t>低速</a:t>
            </a:r>
            <a:r>
              <a:rPr lang="en-US" altLang="zh-CN" dirty="0"/>
              <a:t>1.5Mbit/s</a:t>
            </a:r>
            <a:endParaRPr lang="zh-CN" altLang="en-US" dirty="0"/>
          </a:p>
        </p:txBody>
      </p:sp>
      <p:sp>
        <p:nvSpPr>
          <p:cNvPr id="24" name="文本框 23">
            <a:extLst>
              <a:ext uri="{FF2B5EF4-FFF2-40B4-BE49-F238E27FC236}">
                <a16:creationId xmlns:a16="http://schemas.microsoft.com/office/drawing/2014/main" id="{63732454-7151-0155-091F-47BD0EF96FB0}"/>
              </a:ext>
            </a:extLst>
          </p:cNvPr>
          <p:cNvSpPr txBox="1"/>
          <p:nvPr/>
        </p:nvSpPr>
        <p:spPr>
          <a:xfrm>
            <a:off x="5396959" y="5772592"/>
            <a:ext cx="2052917" cy="369332"/>
          </a:xfrm>
          <a:prstGeom prst="rect">
            <a:avLst/>
          </a:prstGeom>
          <a:noFill/>
        </p:spPr>
        <p:txBody>
          <a:bodyPr wrap="square" rtlCol="0">
            <a:spAutoFit/>
          </a:bodyPr>
          <a:lstStyle/>
          <a:p>
            <a:r>
              <a:rPr lang="zh-CN" altLang="en-US" dirty="0"/>
              <a:t>全速</a:t>
            </a:r>
            <a:r>
              <a:rPr lang="en-US" altLang="zh-CN" dirty="0"/>
              <a:t>12Mbit/s</a:t>
            </a:r>
            <a:endParaRPr lang="zh-CN" altLang="en-US" dirty="0"/>
          </a:p>
        </p:txBody>
      </p:sp>
      <p:sp>
        <p:nvSpPr>
          <p:cNvPr id="25" name="文本框 24">
            <a:extLst>
              <a:ext uri="{FF2B5EF4-FFF2-40B4-BE49-F238E27FC236}">
                <a16:creationId xmlns:a16="http://schemas.microsoft.com/office/drawing/2014/main" id="{26C3B664-580E-0C49-8EE7-C16251165048}"/>
              </a:ext>
            </a:extLst>
          </p:cNvPr>
          <p:cNvSpPr txBox="1"/>
          <p:nvPr/>
        </p:nvSpPr>
        <p:spPr>
          <a:xfrm>
            <a:off x="5396959" y="6120545"/>
            <a:ext cx="2052917" cy="369332"/>
          </a:xfrm>
          <a:prstGeom prst="rect">
            <a:avLst/>
          </a:prstGeom>
          <a:noFill/>
        </p:spPr>
        <p:txBody>
          <a:bodyPr wrap="square" rtlCol="0">
            <a:spAutoFit/>
          </a:bodyPr>
          <a:lstStyle/>
          <a:p>
            <a:r>
              <a:rPr lang="zh-CN" altLang="en-US" dirty="0"/>
              <a:t>高速</a:t>
            </a:r>
            <a:r>
              <a:rPr lang="en-US" altLang="zh-CN" dirty="0"/>
              <a:t>480Mbit/s</a:t>
            </a:r>
            <a:endParaRPr lang="zh-CN" altLang="en-US" dirty="0"/>
          </a:p>
        </p:txBody>
      </p:sp>
      <p:sp>
        <p:nvSpPr>
          <p:cNvPr id="26" name="文本框 25">
            <a:extLst>
              <a:ext uri="{FF2B5EF4-FFF2-40B4-BE49-F238E27FC236}">
                <a16:creationId xmlns:a16="http://schemas.microsoft.com/office/drawing/2014/main" id="{D53343F8-CB1C-D056-4493-D8CB377B7BC2}"/>
              </a:ext>
            </a:extLst>
          </p:cNvPr>
          <p:cNvSpPr txBox="1"/>
          <p:nvPr/>
        </p:nvSpPr>
        <p:spPr>
          <a:xfrm>
            <a:off x="6731324" y="3767204"/>
            <a:ext cx="2241450" cy="369332"/>
          </a:xfrm>
          <a:prstGeom prst="rect">
            <a:avLst/>
          </a:prstGeom>
          <a:noFill/>
        </p:spPr>
        <p:txBody>
          <a:bodyPr wrap="square" rtlCol="0">
            <a:spAutoFit/>
          </a:bodyPr>
          <a:lstStyle/>
          <a:p>
            <a:r>
              <a:rPr lang="zh-CN" altLang="en-US" dirty="0"/>
              <a:t>端点</a:t>
            </a:r>
            <a:r>
              <a:rPr lang="en-US" altLang="zh-CN" dirty="0"/>
              <a:t>IN Endpoint  IN</a:t>
            </a:r>
            <a:r>
              <a:rPr lang="zh-CN" altLang="en-US" dirty="0"/>
              <a:t>）</a:t>
            </a:r>
          </a:p>
        </p:txBody>
      </p:sp>
      <p:sp>
        <p:nvSpPr>
          <p:cNvPr id="33" name="矩形 32">
            <a:extLst>
              <a:ext uri="{FF2B5EF4-FFF2-40B4-BE49-F238E27FC236}">
                <a16:creationId xmlns:a16="http://schemas.microsoft.com/office/drawing/2014/main" id="{8F3FD038-D220-C759-ACC2-4AC8A22F3501}"/>
              </a:ext>
            </a:extLst>
          </p:cNvPr>
          <p:cNvSpPr/>
          <p:nvPr/>
        </p:nvSpPr>
        <p:spPr>
          <a:xfrm>
            <a:off x="4693967" y="1469207"/>
            <a:ext cx="2321469" cy="523220"/>
          </a:xfrm>
          <a:prstGeom prst="rect">
            <a:avLst/>
          </a:prstGeom>
        </p:spPr>
        <p:txBody>
          <a:bodyPr wrap="none">
            <a:spAutoFit/>
          </a:bodyPr>
          <a:lstStyle/>
          <a:p>
            <a:pPr algn="ctr"/>
            <a:r>
              <a:rPr lang="en-US" altLang="zh-CN"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USB</a:t>
            </a: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通信简图</a:t>
            </a:r>
          </a:p>
        </p:txBody>
      </p:sp>
      <p:cxnSp>
        <p:nvCxnSpPr>
          <p:cNvPr id="34" name="直接连接符 33">
            <a:extLst>
              <a:ext uri="{FF2B5EF4-FFF2-40B4-BE49-F238E27FC236}">
                <a16:creationId xmlns:a16="http://schemas.microsoft.com/office/drawing/2014/main" id="{C2F1D1C7-9897-A05A-52D5-F88E2865D18A}"/>
              </a:ext>
            </a:extLst>
          </p:cNvPr>
          <p:cNvCxnSpPr>
            <a:cxnSpLocks/>
          </p:cNvCxnSpPr>
          <p:nvPr/>
        </p:nvCxnSpPr>
        <p:spPr>
          <a:xfrm>
            <a:off x="5526387" y="2077144"/>
            <a:ext cx="656627"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07BCBA6-30BC-7E84-7DEB-315D5D6CF178}"/>
              </a:ext>
            </a:extLst>
          </p:cNvPr>
          <p:cNvSpPr txBox="1"/>
          <p:nvPr/>
        </p:nvSpPr>
        <p:spPr>
          <a:xfrm>
            <a:off x="6437425" y="802477"/>
            <a:ext cx="894797" cy="307777"/>
          </a:xfrm>
          <a:prstGeom prst="rect">
            <a:avLst/>
          </a:prstGeom>
          <a:solidFill>
            <a:srgbClr val="FFFF00"/>
          </a:solid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6" name="文本框 35">
            <a:extLst>
              <a:ext uri="{FF2B5EF4-FFF2-40B4-BE49-F238E27FC236}">
                <a16:creationId xmlns:a16="http://schemas.microsoft.com/office/drawing/2014/main" id="{6F5C6799-DA19-8318-E92D-FBBBC04CB5EA}"/>
              </a:ext>
            </a:extLst>
          </p:cNvPr>
          <p:cNvSpPr txBox="1"/>
          <p:nvPr/>
        </p:nvSpPr>
        <p:spPr>
          <a:xfrm>
            <a:off x="7828073" y="802477"/>
            <a:ext cx="918841" cy="307777"/>
          </a:xfrm>
          <a:prstGeom prst="rect">
            <a:avLst/>
          </a:prstGeom>
          <a:no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7" name="文本框 36">
            <a:extLst>
              <a:ext uri="{FF2B5EF4-FFF2-40B4-BE49-F238E27FC236}">
                <a16:creationId xmlns:a16="http://schemas.microsoft.com/office/drawing/2014/main" id="{B22A25A2-206B-444F-CF31-DC4AF83EE705}"/>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8" name="文本框 37">
            <a:extLst>
              <a:ext uri="{FF2B5EF4-FFF2-40B4-BE49-F238E27FC236}">
                <a16:creationId xmlns:a16="http://schemas.microsoft.com/office/drawing/2014/main" id="{9579D436-E16B-81CD-99D8-F910AB2E0547}"/>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9" name="文本框 38">
            <a:extLst>
              <a:ext uri="{FF2B5EF4-FFF2-40B4-BE49-F238E27FC236}">
                <a16:creationId xmlns:a16="http://schemas.microsoft.com/office/drawing/2014/main" id="{4F3C142E-1C68-BA4E-989C-5C82B30379B5}"/>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40" name="文本框 39">
            <a:extLst>
              <a:ext uri="{FF2B5EF4-FFF2-40B4-BE49-F238E27FC236}">
                <a16:creationId xmlns:a16="http://schemas.microsoft.com/office/drawing/2014/main" id="{0FC28424-488F-A9BC-A9BF-7C63A04FB4E1}"/>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41" name="文本框 40">
            <a:extLst>
              <a:ext uri="{FF2B5EF4-FFF2-40B4-BE49-F238E27FC236}">
                <a16:creationId xmlns:a16="http://schemas.microsoft.com/office/drawing/2014/main" id="{B834EC13-8506-D6FD-353F-A975F89F2E52}"/>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2" name="文本框 41">
            <a:extLst>
              <a:ext uri="{FF2B5EF4-FFF2-40B4-BE49-F238E27FC236}">
                <a16:creationId xmlns:a16="http://schemas.microsoft.com/office/drawing/2014/main" id="{38AB6514-02CC-1AE0-1026-5868B52DEB39}"/>
              </a:ext>
            </a:extLst>
          </p:cNvPr>
          <p:cNvSpPr txBox="1"/>
          <p:nvPr/>
        </p:nvSpPr>
        <p:spPr>
          <a:xfrm>
            <a:off x="5179246" y="813243"/>
            <a:ext cx="902811"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283164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B3084E-51C8-B18B-4038-5137D9001FC3}"/>
              </a:ext>
            </a:extLst>
          </p:cNvPr>
          <p:cNvSpPr>
            <a:spLocks noGrp="1"/>
          </p:cNvSpPr>
          <p:nvPr>
            <p:ph type="sldNum" sz="quarter" idx="4"/>
          </p:nvPr>
        </p:nvSpPr>
        <p:spPr/>
        <p:txBody>
          <a:bodyPr/>
          <a:lstStyle/>
          <a:p>
            <a:fld id="{A30DD81B-ADF2-4E81-89E9-715225DDC310}" type="slidenum">
              <a:rPr lang="zh-CN" altLang="en-US" smtClean="0"/>
              <a:pPr/>
              <a:t>25</a:t>
            </a:fld>
            <a:endParaRPr lang="zh-CN" altLang="en-US" dirty="0"/>
          </a:p>
        </p:txBody>
      </p:sp>
      <p:sp>
        <p:nvSpPr>
          <p:cNvPr id="3" name="标题 1">
            <a:extLst>
              <a:ext uri="{FF2B5EF4-FFF2-40B4-BE49-F238E27FC236}">
                <a16:creationId xmlns:a16="http://schemas.microsoft.com/office/drawing/2014/main" id="{239BD09D-47AD-28C9-1B5D-8B544A0CAE53}"/>
              </a:ext>
            </a:extLst>
          </p:cNvPr>
          <p:cNvSpPr txBox="1">
            <a:spLocks/>
          </p:cNvSpPr>
          <p:nvPr/>
        </p:nvSpPr>
        <p:spPr>
          <a:xfrm>
            <a:off x="838200" y="1096647"/>
            <a:ext cx="10515600" cy="1325563"/>
          </a:xfrm>
          <a:prstGeom prst="rect">
            <a:avLst/>
          </a:prstGeom>
        </p:spPr>
        <p:txBody>
          <a:bodyPr/>
          <a:lstStyle>
            <a:lvl1pPr algn="l" defTabSz="914356" rtl="0" eaLnBrk="1" latinLnBrk="0" hangingPunct="1">
              <a:lnSpc>
                <a:spcPct val="90000"/>
              </a:lnSpc>
              <a:spcBef>
                <a:spcPct val="0"/>
              </a:spcBef>
              <a:buNone/>
              <a:defRPr sz="4399" kern="1200">
                <a:solidFill>
                  <a:schemeClr val="tx1"/>
                </a:solidFill>
                <a:latin typeface="+mj-lt"/>
                <a:ea typeface="+mj-ea"/>
                <a:cs typeface="+mj-cs"/>
              </a:defRPr>
            </a:lvl1pPr>
          </a:lstStyle>
          <a:p>
            <a:endParaRPr lang="zh-CN" altLang="en-US" dirty="0"/>
          </a:p>
        </p:txBody>
      </p:sp>
      <p:sp>
        <p:nvSpPr>
          <p:cNvPr id="4" name="矩形 3">
            <a:extLst>
              <a:ext uri="{FF2B5EF4-FFF2-40B4-BE49-F238E27FC236}">
                <a16:creationId xmlns:a16="http://schemas.microsoft.com/office/drawing/2014/main" id="{391E3C82-5FCB-FC32-138A-2996A57F3594}"/>
              </a:ext>
            </a:extLst>
          </p:cNvPr>
          <p:cNvSpPr/>
          <p:nvPr/>
        </p:nvSpPr>
        <p:spPr>
          <a:xfrm>
            <a:off x="2369391" y="3119845"/>
            <a:ext cx="8146472" cy="11360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964A0C6-D4E3-57AD-E5DA-C908D76EB0E6}"/>
              </a:ext>
            </a:extLst>
          </p:cNvPr>
          <p:cNvSpPr/>
          <p:nvPr/>
        </p:nvSpPr>
        <p:spPr>
          <a:xfrm>
            <a:off x="2369391" y="3119845"/>
            <a:ext cx="2036618" cy="113607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同步域</a:t>
            </a:r>
          </a:p>
        </p:txBody>
      </p:sp>
      <p:sp>
        <p:nvSpPr>
          <p:cNvPr id="6" name="矩形 5">
            <a:extLst>
              <a:ext uri="{FF2B5EF4-FFF2-40B4-BE49-F238E27FC236}">
                <a16:creationId xmlns:a16="http://schemas.microsoft.com/office/drawing/2014/main" id="{34D819B0-F7EB-8951-6358-8EF7B7AF3741}"/>
              </a:ext>
            </a:extLst>
          </p:cNvPr>
          <p:cNvSpPr/>
          <p:nvPr/>
        </p:nvSpPr>
        <p:spPr>
          <a:xfrm>
            <a:off x="4406009" y="3119845"/>
            <a:ext cx="2036618" cy="11360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包标识</a:t>
            </a:r>
            <a:r>
              <a:rPr lang="en-US" altLang="zh-CN" dirty="0">
                <a:solidFill>
                  <a:schemeClr val="tx1"/>
                </a:solidFill>
              </a:rPr>
              <a:t>PID</a:t>
            </a:r>
            <a:endParaRPr lang="zh-CN" altLang="en-US" dirty="0">
              <a:solidFill>
                <a:schemeClr val="tx1"/>
              </a:solidFill>
            </a:endParaRPr>
          </a:p>
        </p:txBody>
      </p:sp>
      <p:sp>
        <p:nvSpPr>
          <p:cNvPr id="7" name="矩形 6">
            <a:extLst>
              <a:ext uri="{FF2B5EF4-FFF2-40B4-BE49-F238E27FC236}">
                <a16:creationId xmlns:a16="http://schemas.microsoft.com/office/drawing/2014/main" id="{88CC6569-E24C-54EA-7420-FE10A60EEF9E}"/>
              </a:ext>
            </a:extLst>
          </p:cNvPr>
          <p:cNvSpPr/>
          <p:nvPr/>
        </p:nvSpPr>
        <p:spPr>
          <a:xfrm>
            <a:off x="6442627" y="3119845"/>
            <a:ext cx="2036618" cy="11360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a:t>
            </a:r>
          </a:p>
        </p:txBody>
      </p:sp>
      <p:sp>
        <p:nvSpPr>
          <p:cNvPr id="8" name="矩形 7">
            <a:extLst>
              <a:ext uri="{FF2B5EF4-FFF2-40B4-BE49-F238E27FC236}">
                <a16:creationId xmlns:a16="http://schemas.microsoft.com/office/drawing/2014/main" id="{E57359FE-3906-174E-961A-7C926E84A764}"/>
              </a:ext>
            </a:extLst>
          </p:cNvPr>
          <p:cNvSpPr/>
          <p:nvPr/>
        </p:nvSpPr>
        <p:spPr>
          <a:xfrm>
            <a:off x="8479245" y="3119845"/>
            <a:ext cx="2036618" cy="11360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EOP</a:t>
            </a:r>
            <a:endParaRPr lang="zh-CN" altLang="en-US" dirty="0">
              <a:solidFill>
                <a:schemeClr val="tx1"/>
              </a:solidFill>
            </a:endParaRPr>
          </a:p>
        </p:txBody>
      </p:sp>
      <p:sp>
        <p:nvSpPr>
          <p:cNvPr id="9" name="文本框 8">
            <a:extLst>
              <a:ext uri="{FF2B5EF4-FFF2-40B4-BE49-F238E27FC236}">
                <a16:creationId xmlns:a16="http://schemas.microsoft.com/office/drawing/2014/main" id="{A1D28BE7-4358-6AF0-60A5-FEF6BE24BB1A}"/>
              </a:ext>
            </a:extLst>
          </p:cNvPr>
          <p:cNvSpPr txBox="1"/>
          <p:nvPr/>
        </p:nvSpPr>
        <p:spPr>
          <a:xfrm>
            <a:off x="1211285" y="2422209"/>
            <a:ext cx="9155875" cy="369332"/>
          </a:xfrm>
          <a:prstGeom prst="rect">
            <a:avLst/>
          </a:prstGeom>
          <a:noFill/>
        </p:spPr>
        <p:txBody>
          <a:bodyPr wrap="square" rtlCol="0">
            <a:spAutoFit/>
          </a:bodyPr>
          <a:lstStyle/>
          <a:p>
            <a:r>
              <a:rPr lang="en-US" altLang="zh-CN" dirty="0"/>
              <a:t>USB</a:t>
            </a:r>
            <a:r>
              <a:rPr lang="zh-CN" altLang="en-US" dirty="0"/>
              <a:t>传输的数据单元是包（</a:t>
            </a:r>
            <a:r>
              <a:rPr lang="en-US" altLang="zh-CN" dirty="0"/>
              <a:t>Packet</a:t>
            </a:r>
            <a:r>
              <a:rPr lang="zh-CN" altLang="en-US" dirty="0"/>
              <a:t>）</a:t>
            </a:r>
          </a:p>
        </p:txBody>
      </p:sp>
      <p:cxnSp>
        <p:nvCxnSpPr>
          <p:cNvPr id="10" name="直接连接符 9">
            <a:extLst>
              <a:ext uri="{FF2B5EF4-FFF2-40B4-BE49-F238E27FC236}">
                <a16:creationId xmlns:a16="http://schemas.microsoft.com/office/drawing/2014/main" id="{9460CFF6-AE6D-4CEB-9CCE-435CA59F60AA}"/>
              </a:ext>
            </a:extLst>
          </p:cNvPr>
          <p:cNvCxnSpPr>
            <a:cxnSpLocks/>
            <a:stCxn id="6" idx="2"/>
            <a:endCxn id="11" idx="0"/>
          </p:cNvCxnSpPr>
          <p:nvPr/>
        </p:nvCxnSpPr>
        <p:spPr>
          <a:xfrm flipH="1">
            <a:off x="2987898" y="4255917"/>
            <a:ext cx="2436420" cy="1136072"/>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7D005E8-C878-0F70-D91D-D639B721B730}"/>
              </a:ext>
            </a:extLst>
          </p:cNvPr>
          <p:cNvSpPr/>
          <p:nvPr/>
        </p:nvSpPr>
        <p:spPr>
          <a:xfrm>
            <a:off x="2364445" y="5391989"/>
            <a:ext cx="1246909" cy="6491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Token</a:t>
            </a:r>
            <a:r>
              <a:rPr lang="zh-CN" altLang="en-US" dirty="0">
                <a:solidFill>
                  <a:schemeClr val="tx1"/>
                </a:solidFill>
              </a:rPr>
              <a:t>包（令牌包</a:t>
            </a:r>
            <a:r>
              <a:rPr lang="zh-CN" altLang="en-US" dirty="0">
                <a:solidFill>
                  <a:schemeClr val="tx2"/>
                </a:solidFill>
              </a:rPr>
              <a:t>）</a:t>
            </a:r>
          </a:p>
        </p:txBody>
      </p:sp>
      <p:sp>
        <p:nvSpPr>
          <p:cNvPr id="12" name="矩形 11">
            <a:extLst>
              <a:ext uri="{FF2B5EF4-FFF2-40B4-BE49-F238E27FC236}">
                <a16:creationId xmlns:a16="http://schemas.microsoft.com/office/drawing/2014/main" id="{3C65DD90-1061-D849-2509-637D99ACD24F}"/>
              </a:ext>
            </a:extLst>
          </p:cNvPr>
          <p:cNvSpPr/>
          <p:nvPr/>
        </p:nvSpPr>
        <p:spPr>
          <a:xfrm>
            <a:off x="3906258" y="5391989"/>
            <a:ext cx="1246909" cy="6491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数据包</a:t>
            </a:r>
          </a:p>
        </p:txBody>
      </p:sp>
      <p:sp>
        <p:nvSpPr>
          <p:cNvPr id="13" name="矩形 12">
            <a:extLst>
              <a:ext uri="{FF2B5EF4-FFF2-40B4-BE49-F238E27FC236}">
                <a16:creationId xmlns:a16="http://schemas.microsoft.com/office/drawing/2014/main" id="{72CB6D52-D1C5-9D76-D2CD-1F47ED00DFAE}"/>
              </a:ext>
            </a:extLst>
          </p:cNvPr>
          <p:cNvSpPr/>
          <p:nvPr/>
        </p:nvSpPr>
        <p:spPr>
          <a:xfrm>
            <a:off x="5424320" y="5391989"/>
            <a:ext cx="1246909" cy="6491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握手包</a:t>
            </a:r>
          </a:p>
        </p:txBody>
      </p:sp>
      <p:sp>
        <p:nvSpPr>
          <p:cNvPr id="14" name="矩形 13">
            <a:extLst>
              <a:ext uri="{FF2B5EF4-FFF2-40B4-BE49-F238E27FC236}">
                <a16:creationId xmlns:a16="http://schemas.microsoft.com/office/drawing/2014/main" id="{63E9BAFD-211E-A90A-0884-6FCBC1C6869D}"/>
              </a:ext>
            </a:extLst>
          </p:cNvPr>
          <p:cNvSpPr/>
          <p:nvPr/>
        </p:nvSpPr>
        <p:spPr>
          <a:xfrm>
            <a:off x="6942382" y="5391989"/>
            <a:ext cx="1246909" cy="6491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特殊包</a:t>
            </a:r>
          </a:p>
        </p:txBody>
      </p:sp>
      <p:cxnSp>
        <p:nvCxnSpPr>
          <p:cNvPr id="15" name="直接连接符 14">
            <a:extLst>
              <a:ext uri="{FF2B5EF4-FFF2-40B4-BE49-F238E27FC236}">
                <a16:creationId xmlns:a16="http://schemas.microsoft.com/office/drawing/2014/main" id="{C13AC4C9-70E6-C7A6-2313-6D22C31526E2}"/>
              </a:ext>
            </a:extLst>
          </p:cNvPr>
          <p:cNvCxnSpPr>
            <a:cxnSpLocks/>
            <a:stCxn id="6" idx="2"/>
            <a:endCxn id="12" idx="0"/>
          </p:cNvCxnSpPr>
          <p:nvPr/>
        </p:nvCxnSpPr>
        <p:spPr>
          <a:xfrm flipH="1">
            <a:off x="4529713" y="4255917"/>
            <a:ext cx="894607" cy="1136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61A6042-ABE8-687E-A8D7-7FC6607C272B}"/>
              </a:ext>
            </a:extLst>
          </p:cNvPr>
          <p:cNvCxnSpPr>
            <a:cxnSpLocks/>
            <a:stCxn id="6" idx="2"/>
            <a:endCxn id="13" idx="0"/>
          </p:cNvCxnSpPr>
          <p:nvPr/>
        </p:nvCxnSpPr>
        <p:spPr>
          <a:xfrm>
            <a:off x="5424320" y="4255917"/>
            <a:ext cx="623455" cy="1136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E0CE7ED-ECD4-30AD-A736-98E7DD3A1EAE}"/>
              </a:ext>
            </a:extLst>
          </p:cNvPr>
          <p:cNvCxnSpPr>
            <a:cxnSpLocks/>
            <a:stCxn id="6" idx="2"/>
            <a:endCxn id="14" idx="0"/>
          </p:cNvCxnSpPr>
          <p:nvPr/>
        </p:nvCxnSpPr>
        <p:spPr>
          <a:xfrm>
            <a:off x="5424320" y="4255917"/>
            <a:ext cx="2141517" cy="11360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15772FD-A7B2-3906-3C36-5746F070C536}"/>
              </a:ext>
            </a:extLst>
          </p:cNvPr>
          <p:cNvSpPr txBox="1"/>
          <p:nvPr/>
        </p:nvSpPr>
        <p:spPr>
          <a:xfrm>
            <a:off x="655993" y="1570683"/>
            <a:ext cx="2570853" cy="523220"/>
          </a:xfrm>
          <a:prstGeom prst="rect">
            <a:avLst/>
          </a:prstGeom>
          <a:noFill/>
        </p:spPr>
        <p:txBody>
          <a:bodyPr wrap="square" rtlCol="0">
            <a:spAutoFit/>
          </a:bodyPr>
          <a:lstStyle/>
          <a:p>
            <a:r>
              <a:rPr lang="zh-CN" altLang="en-US" sz="2800" dirty="0"/>
              <a:t>包（</a:t>
            </a:r>
            <a:r>
              <a:rPr lang="en-US" altLang="zh-CN" sz="2800" dirty="0"/>
              <a:t>Packet</a:t>
            </a:r>
            <a:r>
              <a:rPr lang="zh-CN" altLang="en-US" sz="2800" dirty="0"/>
              <a:t>）</a:t>
            </a:r>
          </a:p>
        </p:txBody>
      </p:sp>
      <p:cxnSp>
        <p:nvCxnSpPr>
          <p:cNvPr id="19" name="直接连接符 18">
            <a:extLst>
              <a:ext uri="{FF2B5EF4-FFF2-40B4-BE49-F238E27FC236}">
                <a16:creationId xmlns:a16="http://schemas.microsoft.com/office/drawing/2014/main" id="{46C96D38-ADDB-466D-24A7-A05C1155C607}"/>
              </a:ext>
            </a:extLst>
          </p:cNvPr>
          <p:cNvCxnSpPr>
            <a:cxnSpLocks/>
          </p:cNvCxnSpPr>
          <p:nvPr/>
        </p:nvCxnSpPr>
        <p:spPr>
          <a:xfrm>
            <a:off x="655991" y="1679864"/>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4AB0F30-03FB-A388-4E68-7E70674A3B50}"/>
              </a:ext>
            </a:extLst>
          </p:cNvPr>
          <p:cNvSpPr txBox="1"/>
          <p:nvPr/>
        </p:nvSpPr>
        <p:spPr>
          <a:xfrm>
            <a:off x="9801456" y="6129551"/>
            <a:ext cx="2174243" cy="369332"/>
          </a:xfrm>
          <a:prstGeom prst="rect">
            <a:avLst/>
          </a:prstGeom>
          <a:solidFill>
            <a:srgbClr val="00B0F0"/>
          </a:solidFill>
        </p:spPr>
        <p:txBody>
          <a:bodyPr wrap="square" rtlCol="0">
            <a:spAutoFit/>
          </a:bodyPr>
          <a:lstStyle/>
          <a:p>
            <a:r>
              <a:rPr lang="zh-CN" altLang="en-US" dirty="0">
                <a:hlinkClick r:id="rId3" action="ppaction://hlinksldjump"/>
              </a:rPr>
              <a:t>返回</a:t>
            </a:r>
            <a:r>
              <a:rPr lang="en-US" altLang="zh-CN" dirty="0">
                <a:hlinkClick r:id="rId3" action="ppaction://hlinksldjump"/>
              </a:rPr>
              <a:t>USB</a:t>
            </a:r>
            <a:r>
              <a:rPr lang="zh-CN" altLang="en-US" dirty="0">
                <a:hlinkClick r:id="rId3" action="ppaction://hlinksldjump"/>
              </a:rPr>
              <a:t>原理页面</a:t>
            </a:r>
            <a:endParaRPr lang="zh-CN" altLang="en-US" dirty="0"/>
          </a:p>
        </p:txBody>
      </p:sp>
    </p:spTree>
    <p:extLst>
      <p:ext uri="{BB962C8B-B14F-4D97-AF65-F5344CB8AC3E}">
        <p14:creationId xmlns:p14="http://schemas.microsoft.com/office/powerpoint/2010/main" val="396588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5222C2F-8E46-A479-D80A-D2E89A657F10}"/>
              </a:ext>
            </a:extLst>
          </p:cNvPr>
          <p:cNvSpPr>
            <a:spLocks noGrp="1"/>
          </p:cNvSpPr>
          <p:nvPr>
            <p:ph type="sldNum" sz="quarter" idx="4"/>
          </p:nvPr>
        </p:nvSpPr>
        <p:spPr/>
        <p:txBody>
          <a:bodyPr/>
          <a:lstStyle/>
          <a:p>
            <a:fld id="{A30DD81B-ADF2-4E81-89E9-715225DDC310}" type="slidenum">
              <a:rPr lang="zh-CN" altLang="en-US" smtClean="0"/>
              <a:pPr/>
              <a:t>26</a:t>
            </a:fld>
            <a:endParaRPr lang="zh-CN" altLang="en-US" dirty="0"/>
          </a:p>
        </p:txBody>
      </p:sp>
      <p:sp>
        <p:nvSpPr>
          <p:cNvPr id="4" name="矩形 3">
            <a:extLst>
              <a:ext uri="{FF2B5EF4-FFF2-40B4-BE49-F238E27FC236}">
                <a16:creationId xmlns:a16="http://schemas.microsoft.com/office/drawing/2014/main" id="{5CF16FE6-2DF7-8EED-DC8D-3B1266D2CEA3}"/>
              </a:ext>
            </a:extLst>
          </p:cNvPr>
          <p:cNvSpPr/>
          <p:nvPr/>
        </p:nvSpPr>
        <p:spPr>
          <a:xfrm>
            <a:off x="1191625" y="2063550"/>
            <a:ext cx="1240971" cy="3363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CPU1</a:t>
            </a:r>
            <a:endParaRPr lang="zh-CN" altLang="en-US" dirty="0"/>
          </a:p>
        </p:txBody>
      </p:sp>
      <p:sp>
        <p:nvSpPr>
          <p:cNvPr id="5" name="矩形 4">
            <a:extLst>
              <a:ext uri="{FF2B5EF4-FFF2-40B4-BE49-F238E27FC236}">
                <a16:creationId xmlns:a16="http://schemas.microsoft.com/office/drawing/2014/main" id="{A5844615-FCF1-DF7F-332B-C28CCABF193D}"/>
              </a:ext>
            </a:extLst>
          </p:cNvPr>
          <p:cNvSpPr/>
          <p:nvPr/>
        </p:nvSpPr>
        <p:spPr>
          <a:xfrm>
            <a:off x="9979118" y="2020185"/>
            <a:ext cx="1240971" cy="3363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CPU2</a:t>
            </a:r>
            <a:endParaRPr lang="zh-CN" altLang="en-US" dirty="0"/>
          </a:p>
        </p:txBody>
      </p:sp>
      <p:sp>
        <p:nvSpPr>
          <p:cNvPr id="6" name="矩形 5">
            <a:extLst>
              <a:ext uri="{FF2B5EF4-FFF2-40B4-BE49-F238E27FC236}">
                <a16:creationId xmlns:a16="http://schemas.microsoft.com/office/drawing/2014/main" id="{33F6D96F-B3AC-B686-A96C-083126634DE5}"/>
              </a:ext>
            </a:extLst>
          </p:cNvPr>
          <p:cNvSpPr/>
          <p:nvPr/>
        </p:nvSpPr>
        <p:spPr>
          <a:xfrm>
            <a:off x="4979854" y="2063550"/>
            <a:ext cx="2449285" cy="336368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FIFO</a:t>
            </a:r>
            <a:endParaRPr lang="zh-CN" altLang="en-US" dirty="0"/>
          </a:p>
        </p:txBody>
      </p:sp>
      <p:sp>
        <p:nvSpPr>
          <p:cNvPr id="7" name="文本框 6">
            <a:extLst>
              <a:ext uri="{FF2B5EF4-FFF2-40B4-BE49-F238E27FC236}">
                <a16:creationId xmlns:a16="http://schemas.microsoft.com/office/drawing/2014/main" id="{F44CED0C-1C06-B740-69C5-CFA1E2C32C4B}"/>
              </a:ext>
            </a:extLst>
          </p:cNvPr>
          <p:cNvSpPr txBox="1"/>
          <p:nvPr/>
        </p:nvSpPr>
        <p:spPr>
          <a:xfrm>
            <a:off x="2605402" y="4558728"/>
            <a:ext cx="2400302" cy="369332"/>
          </a:xfrm>
          <a:prstGeom prst="rect">
            <a:avLst/>
          </a:prstGeom>
          <a:noFill/>
        </p:spPr>
        <p:txBody>
          <a:bodyPr wrap="square" rtlCol="0">
            <a:spAutoFit/>
          </a:bodyPr>
          <a:lstStyle/>
          <a:p>
            <a:r>
              <a:rPr lang="en-US" altLang="zh-CN" dirty="0"/>
              <a:t>FIFO</a:t>
            </a:r>
            <a:r>
              <a:rPr lang="zh-CN" altLang="en-US" dirty="0"/>
              <a:t>全满标志位</a:t>
            </a:r>
          </a:p>
        </p:txBody>
      </p:sp>
      <p:sp>
        <p:nvSpPr>
          <p:cNvPr id="8" name="文本框 7">
            <a:extLst>
              <a:ext uri="{FF2B5EF4-FFF2-40B4-BE49-F238E27FC236}">
                <a16:creationId xmlns:a16="http://schemas.microsoft.com/office/drawing/2014/main" id="{A178C6DA-B034-F96B-49D6-500FA8BF8296}"/>
              </a:ext>
            </a:extLst>
          </p:cNvPr>
          <p:cNvSpPr txBox="1"/>
          <p:nvPr/>
        </p:nvSpPr>
        <p:spPr>
          <a:xfrm>
            <a:off x="5110481" y="3593776"/>
            <a:ext cx="832757" cy="369332"/>
          </a:xfrm>
          <a:prstGeom prst="rect">
            <a:avLst/>
          </a:prstGeom>
          <a:noFill/>
        </p:spPr>
        <p:txBody>
          <a:bodyPr wrap="square" rtlCol="0">
            <a:spAutoFit/>
          </a:bodyPr>
          <a:lstStyle/>
          <a:p>
            <a:r>
              <a:rPr lang="en-US" altLang="zh-CN" dirty="0"/>
              <a:t>D-IN</a:t>
            </a:r>
            <a:endParaRPr lang="zh-CN" altLang="en-US" dirty="0"/>
          </a:p>
        </p:txBody>
      </p:sp>
      <p:sp>
        <p:nvSpPr>
          <p:cNvPr id="9" name="文本框 8">
            <a:extLst>
              <a:ext uri="{FF2B5EF4-FFF2-40B4-BE49-F238E27FC236}">
                <a16:creationId xmlns:a16="http://schemas.microsoft.com/office/drawing/2014/main" id="{7DB769BB-EDAE-68B3-13AC-3FD9A0656FD3}"/>
              </a:ext>
            </a:extLst>
          </p:cNvPr>
          <p:cNvSpPr txBox="1"/>
          <p:nvPr/>
        </p:nvSpPr>
        <p:spPr>
          <a:xfrm>
            <a:off x="5126808" y="4791205"/>
            <a:ext cx="832757" cy="369332"/>
          </a:xfrm>
          <a:prstGeom prst="rect">
            <a:avLst/>
          </a:prstGeom>
          <a:noFill/>
        </p:spPr>
        <p:txBody>
          <a:bodyPr wrap="square" rtlCol="0">
            <a:spAutoFit/>
          </a:bodyPr>
          <a:lstStyle/>
          <a:p>
            <a:r>
              <a:rPr lang="en-US" altLang="zh-CN" dirty="0"/>
              <a:t>FF</a:t>
            </a:r>
            <a:endParaRPr lang="zh-CN" altLang="en-US" dirty="0"/>
          </a:p>
        </p:txBody>
      </p:sp>
      <p:sp>
        <p:nvSpPr>
          <p:cNvPr id="10" name="文本框 9">
            <a:extLst>
              <a:ext uri="{FF2B5EF4-FFF2-40B4-BE49-F238E27FC236}">
                <a16:creationId xmlns:a16="http://schemas.microsoft.com/office/drawing/2014/main" id="{23E5E355-4776-96E4-4BB2-C408D1780F6F}"/>
              </a:ext>
            </a:extLst>
          </p:cNvPr>
          <p:cNvSpPr txBox="1"/>
          <p:nvPr/>
        </p:nvSpPr>
        <p:spPr>
          <a:xfrm>
            <a:off x="6971943" y="2651379"/>
            <a:ext cx="832757" cy="369332"/>
          </a:xfrm>
          <a:prstGeom prst="rect">
            <a:avLst/>
          </a:prstGeom>
          <a:noFill/>
        </p:spPr>
        <p:txBody>
          <a:bodyPr wrap="square" rtlCol="0">
            <a:spAutoFit/>
          </a:bodyPr>
          <a:lstStyle/>
          <a:p>
            <a:r>
              <a:rPr lang="en-US" altLang="zh-CN" dirty="0"/>
              <a:t>W</a:t>
            </a:r>
            <a:endParaRPr lang="zh-CN" altLang="en-US" dirty="0"/>
          </a:p>
        </p:txBody>
      </p:sp>
      <p:sp>
        <p:nvSpPr>
          <p:cNvPr id="11" name="文本框 10">
            <a:extLst>
              <a:ext uri="{FF2B5EF4-FFF2-40B4-BE49-F238E27FC236}">
                <a16:creationId xmlns:a16="http://schemas.microsoft.com/office/drawing/2014/main" id="{1F304DC9-3CC8-79FB-6505-34629328C6D3}"/>
              </a:ext>
            </a:extLst>
          </p:cNvPr>
          <p:cNvSpPr txBox="1"/>
          <p:nvPr/>
        </p:nvSpPr>
        <p:spPr>
          <a:xfrm>
            <a:off x="6570526" y="3621773"/>
            <a:ext cx="1046393" cy="369332"/>
          </a:xfrm>
          <a:prstGeom prst="rect">
            <a:avLst/>
          </a:prstGeom>
          <a:noFill/>
        </p:spPr>
        <p:txBody>
          <a:bodyPr wrap="square" rtlCol="0">
            <a:spAutoFit/>
          </a:bodyPr>
          <a:lstStyle/>
          <a:p>
            <a:r>
              <a:rPr lang="en-US" altLang="zh-CN" dirty="0"/>
              <a:t>Q_OUT</a:t>
            </a:r>
            <a:endParaRPr lang="zh-CN" altLang="en-US" dirty="0"/>
          </a:p>
        </p:txBody>
      </p:sp>
      <p:sp>
        <p:nvSpPr>
          <p:cNvPr id="12" name="文本框 11">
            <a:extLst>
              <a:ext uri="{FF2B5EF4-FFF2-40B4-BE49-F238E27FC236}">
                <a16:creationId xmlns:a16="http://schemas.microsoft.com/office/drawing/2014/main" id="{C5E76090-C608-9F04-ED10-FC23E2AA2661}"/>
              </a:ext>
            </a:extLst>
          </p:cNvPr>
          <p:cNvSpPr txBox="1"/>
          <p:nvPr/>
        </p:nvSpPr>
        <p:spPr>
          <a:xfrm>
            <a:off x="6988269" y="4791205"/>
            <a:ext cx="832757" cy="369332"/>
          </a:xfrm>
          <a:prstGeom prst="rect">
            <a:avLst/>
          </a:prstGeom>
          <a:noFill/>
        </p:spPr>
        <p:txBody>
          <a:bodyPr wrap="square" rtlCol="0">
            <a:spAutoFit/>
          </a:bodyPr>
          <a:lstStyle/>
          <a:p>
            <a:r>
              <a:rPr lang="en-US" altLang="zh-CN" dirty="0"/>
              <a:t>EF</a:t>
            </a:r>
            <a:endParaRPr lang="zh-CN" altLang="en-US" dirty="0"/>
          </a:p>
        </p:txBody>
      </p:sp>
      <p:cxnSp>
        <p:nvCxnSpPr>
          <p:cNvPr id="13" name="直接箭头连接符 12">
            <a:extLst>
              <a:ext uri="{FF2B5EF4-FFF2-40B4-BE49-F238E27FC236}">
                <a16:creationId xmlns:a16="http://schemas.microsoft.com/office/drawing/2014/main" id="{73D28A13-930B-805F-E802-E43B1CD2B19D}"/>
              </a:ext>
            </a:extLst>
          </p:cNvPr>
          <p:cNvCxnSpPr>
            <a:cxnSpLocks/>
          </p:cNvCxnSpPr>
          <p:nvPr/>
        </p:nvCxnSpPr>
        <p:spPr>
          <a:xfrm>
            <a:off x="2432594" y="2793675"/>
            <a:ext cx="2547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703165A-6DAA-BC65-61C3-EE6127EF2414}"/>
              </a:ext>
            </a:extLst>
          </p:cNvPr>
          <p:cNvCxnSpPr>
            <a:cxnSpLocks/>
          </p:cNvCxnSpPr>
          <p:nvPr/>
        </p:nvCxnSpPr>
        <p:spPr>
          <a:xfrm>
            <a:off x="2432594" y="3725577"/>
            <a:ext cx="25472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箭头: 右 14">
            <a:extLst>
              <a:ext uri="{FF2B5EF4-FFF2-40B4-BE49-F238E27FC236}">
                <a16:creationId xmlns:a16="http://schemas.microsoft.com/office/drawing/2014/main" id="{E4498FEE-3319-522B-B240-D132CAC64CB9}"/>
              </a:ext>
            </a:extLst>
          </p:cNvPr>
          <p:cNvSpPr/>
          <p:nvPr/>
        </p:nvSpPr>
        <p:spPr>
          <a:xfrm>
            <a:off x="2432594" y="3621774"/>
            <a:ext cx="2547258" cy="22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45372F9-7FFC-3521-A509-FA6AD309AA9D}"/>
              </a:ext>
            </a:extLst>
          </p:cNvPr>
          <p:cNvCxnSpPr>
            <a:cxnSpLocks/>
          </p:cNvCxnSpPr>
          <p:nvPr/>
        </p:nvCxnSpPr>
        <p:spPr>
          <a:xfrm flipH="1">
            <a:off x="2432594" y="4992981"/>
            <a:ext cx="2547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4B84419-4368-2E7F-B7B7-91053B3B89C8}"/>
              </a:ext>
            </a:extLst>
          </p:cNvPr>
          <p:cNvCxnSpPr>
            <a:cxnSpLocks/>
          </p:cNvCxnSpPr>
          <p:nvPr/>
        </p:nvCxnSpPr>
        <p:spPr>
          <a:xfrm flipH="1">
            <a:off x="7418252" y="2646896"/>
            <a:ext cx="2547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箭头: 右 17">
            <a:extLst>
              <a:ext uri="{FF2B5EF4-FFF2-40B4-BE49-F238E27FC236}">
                <a16:creationId xmlns:a16="http://schemas.microsoft.com/office/drawing/2014/main" id="{DA765EA5-0019-7601-EAC0-94916E2180CB}"/>
              </a:ext>
            </a:extLst>
          </p:cNvPr>
          <p:cNvSpPr/>
          <p:nvPr/>
        </p:nvSpPr>
        <p:spPr>
          <a:xfrm>
            <a:off x="7418252" y="3588512"/>
            <a:ext cx="2547258" cy="22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2374D675-70ED-47CD-1B2D-09C06455195E}"/>
              </a:ext>
            </a:extLst>
          </p:cNvPr>
          <p:cNvCxnSpPr>
            <a:cxnSpLocks/>
          </p:cNvCxnSpPr>
          <p:nvPr/>
        </p:nvCxnSpPr>
        <p:spPr>
          <a:xfrm>
            <a:off x="7418252" y="4975870"/>
            <a:ext cx="2547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57F3F92-F86C-26BE-DB7E-082F9F21B0C1}"/>
              </a:ext>
            </a:extLst>
          </p:cNvPr>
          <p:cNvSpPr txBox="1"/>
          <p:nvPr/>
        </p:nvSpPr>
        <p:spPr>
          <a:xfrm>
            <a:off x="3118393" y="2372926"/>
            <a:ext cx="985157" cy="369332"/>
          </a:xfrm>
          <a:prstGeom prst="rect">
            <a:avLst/>
          </a:prstGeom>
          <a:noFill/>
        </p:spPr>
        <p:txBody>
          <a:bodyPr wrap="square" rtlCol="0">
            <a:spAutoFit/>
          </a:bodyPr>
          <a:lstStyle/>
          <a:p>
            <a:r>
              <a:rPr lang="en-US" altLang="zh-CN" dirty="0"/>
              <a:t>FIFO</a:t>
            </a:r>
            <a:r>
              <a:rPr lang="zh-CN" altLang="en-US" dirty="0"/>
              <a:t>写</a:t>
            </a:r>
          </a:p>
        </p:txBody>
      </p:sp>
      <p:sp>
        <p:nvSpPr>
          <p:cNvPr id="21" name="文本框 20">
            <a:extLst>
              <a:ext uri="{FF2B5EF4-FFF2-40B4-BE49-F238E27FC236}">
                <a16:creationId xmlns:a16="http://schemas.microsoft.com/office/drawing/2014/main" id="{BC89BEB1-ADBD-C5CD-914F-F57220D5F855}"/>
              </a:ext>
            </a:extLst>
          </p:cNvPr>
          <p:cNvSpPr txBox="1"/>
          <p:nvPr/>
        </p:nvSpPr>
        <p:spPr>
          <a:xfrm>
            <a:off x="3080297" y="3263457"/>
            <a:ext cx="1240971" cy="369332"/>
          </a:xfrm>
          <a:prstGeom prst="rect">
            <a:avLst/>
          </a:prstGeom>
          <a:noFill/>
        </p:spPr>
        <p:txBody>
          <a:bodyPr wrap="square" rtlCol="0">
            <a:spAutoFit/>
          </a:bodyPr>
          <a:lstStyle/>
          <a:p>
            <a:r>
              <a:rPr lang="zh-CN" altLang="en-US" dirty="0"/>
              <a:t>数据输入</a:t>
            </a:r>
          </a:p>
        </p:txBody>
      </p:sp>
      <p:sp>
        <p:nvSpPr>
          <p:cNvPr id="22" name="文本框 21">
            <a:extLst>
              <a:ext uri="{FF2B5EF4-FFF2-40B4-BE49-F238E27FC236}">
                <a16:creationId xmlns:a16="http://schemas.microsoft.com/office/drawing/2014/main" id="{A7CC5AEF-0ED4-70D7-74DD-48EEFF1B8048}"/>
              </a:ext>
            </a:extLst>
          </p:cNvPr>
          <p:cNvSpPr txBox="1"/>
          <p:nvPr/>
        </p:nvSpPr>
        <p:spPr>
          <a:xfrm>
            <a:off x="8110859" y="3191680"/>
            <a:ext cx="1240971" cy="369332"/>
          </a:xfrm>
          <a:prstGeom prst="rect">
            <a:avLst/>
          </a:prstGeom>
          <a:noFill/>
        </p:spPr>
        <p:txBody>
          <a:bodyPr wrap="square" rtlCol="0">
            <a:spAutoFit/>
          </a:bodyPr>
          <a:lstStyle/>
          <a:p>
            <a:r>
              <a:rPr lang="zh-CN" altLang="en-US" dirty="0"/>
              <a:t>数据输出</a:t>
            </a:r>
          </a:p>
        </p:txBody>
      </p:sp>
      <p:sp>
        <p:nvSpPr>
          <p:cNvPr id="23" name="文本框 22">
            <a:extLst>
              <a:ext uri="{FF2B5EF4-FFF2-40B4-BE49-F238E27FC236}">
                <a16:creationId xmlns:a16="http://schemas.microsoft.com/office/drawing/2014/main" id="{C2550D5C-066F-F788-504A-589FDD1C9CA9}"/>
              </a:ext>
            </a:extLst>
          </p:cNvPr>
          <p:cNvSpPr txBox="1"/>
          <p:nvPr/>
        </p:nvSpPr>
        <p:spPr>
          <a:xfrm>
            <a:off x="5262882" y="2803779"/>
            <a:ext cx="832757" cy="369332"/>
          </a:xfrm>
          <a:prstGeom prst="rect">
            <a:avLst/>
          </a:prstGeom>
          <a:noFill/>
        </p:spPr>
        <p:txBody>
          <a:bodyPr wrap="square" rtlCol="0">
            <a:spAutoFit/>
          </a:bodyPr>
          <a:lstStyle/>
          <a:p>
            <a:r>
              <a:rPr lang="en-US" altLang="zh-CN" dirty="0"/>
              <a:t>W</a:t>
            </a:r>
            <a:endParaRPr lang="zh-CN" altLang="en-US" dirty="0"/>
          </a:p>
        </p:txBody>
      </p:sp>
      <p:sp>
        <p:nvSpPr>
          <p:cNvPr id="24" name="文本框 23">
            <a:extLst>
              <a:ext uri="{FF2B5EF4-FFF2-40B4-BE49-F238E27FC236}">
                <a16:creationId xmlns:a16="http://schemas.microsoft.com/office/drawing/2014/main" id="{B8BFC31D-E26E-EC71-6365-CC1FE9F91973}"/>
              </a:ext>
            </a:extLst>
          </p:cNvPr>
          <p:cNvSpPr txBox="1"/>
          <p:nvPr/>
        </p:nvSpPr>
        <p:spPr>
          <a:xfrm>
            <a:off x="8170729" y="2240426"/>
            <a:ext cx="2400302" cy="369332"/>
          </a:xfrm>
          <a:prstGeom prst="rect">
            <a:avLst/>
          </a:prstGeom>
          <a:noFill/>
        </p:spPr>
        <p:txBody>
          <a:bodyPr wrap="square" rtlCol="0">
            <a:spAutoFit/>
          </a:bodyPr>
          <a:lstStyle/>
          <a:p>
            <a:r>
              <a:rPr lang="en-US" altLang="zh-CN" dirty="0"/>
              <a:t>FIFO</a:t>
            </a:r>
            <a:r>
              <a:rPr lang="zh-CN" altLang="en-US" dirty="0"/>
              <a:t>读</a:t>
            </a:r>
          </a:p>
        </p:txBody>
      </p:sp>
      <p:sp>
        <p:nvSpPr>
          <p:cNvPr id="25" name="文本框 24">
            <a:extLst>
              <a:ext uri="{FF2B5EF4-FFF2-40B4-BE49-F238E27FC236}">
                <a16:creationId xmlns:a16="http://schemas.microsoft.com/office/drawing/2014/main" id="{832E9720-1FC0-205A-96EB-6A03BE4F708A}"/>
              </a:ext>
            </a:extLst>
          </p:cNvPr>
          <p:cNvSpPr txBox="1"/>
          <p:nvPr/>
        </p:nvSpPr>
        <p:spPr>
          <a:xfrm>
            <a:off x="8002001" y="4657266"/>
            <a:ext cx="2400302" cy="369332"/>
          </a:xfrm>
          <a:prstGeom prst="rect">
            <a:avLst/>
          </a:prstGeom>
          <a:noFill/>
        </p:spPr>
        <p:txBody>
          <a:bodyPr wrap="square" rtlCol="0">
            <a:spAutoFit/>
          </a:bodyPr>
          <a:lstStyle/>
          <a:p>
            <a:r>
              <a:rPr lang="en-US" altLang="zh-CN" dirty="0"/>
              <a:t>FIFO</a:t>
            </a:r>
            <a:r>
              <a:rPr lang="zh-CN" altLang="en-US" dirty="0"/>
              <a:t>空标志位</a:t>
            </a:r>
          </a:p>
        </p:txBody>
      </p:sp>
      <p:sp>
        <p:nvSpPr>
          <p:cNvPr id="26" name="文本框 25">
            <a:extLst>
              <a:ext uri="{FF2B5EF4-FFF2-40B4-BE49-F238E27FC236}">
                <a16:creationId xmlns:a16="http://schemas.microsoft.com/office/drawing/2014/main" id="{5BDCD5D0-FBBA-67B1-2FB9-F4E5E44F3A1A}"/>
              </a:ext>
            </a:extLst>
          </p:cNvPr>
          <p:cNvSpPr txBox="1"/>
          <p:nvPr/>
        </p:nvSpPr>
        <p:spPr>
          <a:xfrm>
            <a:off x="5767364" y="5091167"/>
            <a:ext cx="1117827" cy="369332"/>
          </a:xfrm>
          <a:prstGeom prst="rect">
            <a:avLst/>
          </a:prstGeom>
          <a:noFill/>
        </p:spPr>
        <p:txBody>
          <a:bodyPr wrap="square" rtlCol="0">
            <a:spAutoFit/>
          </a:bodyPr>
          <a:lstStyle/>
          <a:p>
            <a:r>
              <a:rPr lang="en-US" altLang="zh-CN" dirty="0"/>
              <a:t>RST</a:t>
            </a:r>
            <a:r>
              <a:rPr lang="zh-CN" altLang="en-US" dirty="0"/>
              <a:t>复位</a:t>
            </a:r>
          </a:p>
        </p:txBody>
      </p:sp>
      <p:cxnSp>
        <p:nvCxnSpPr>
          <p:cNvPr id="27" name="直接箭头连接符 26">
            <a:extLst>
              <a:ext uri="{FF2B5EF4-FFF2-40B4-BE49-F238E27FC236}">
                <a16:creationId xmlns:a16="http://schemas.microsoft.com/office/drawing/2014/main" id="{5525EF31-2191-8930-D933-1248F5098D30}"/>
              </a:ext>
            </a:extLst>
          </p:cNvPr>
          <p:cNvCxnSpPr>
            <a:cxnSpLocks/>
            <a:endCxn id="26" idx="2"/>
          </p:cNvCxnSpPr>
          <p:nvPr/>
        </p:nvCxnSpPr>
        <p:spPr>
          <a:xfrm flipV="1">
            <a:off x="6326277" y="5460499"/>
            <a:ext cx="1" cy="1127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0D9FCBD-A574-2708-D275-A5E6083DE9D1}"/>
              </a:ext>
            </a:extLst>
          </p:cNvPr>
          <p:cNvSpPr txBox="1"/>
          <p:nvPr/>
        </p:nvSpPr>
        <p:spPr>
          <a:xfrm>
            <a:off x="547540" y="1302763"/>
            <a:ext cx="2570853" cy="523220"/>
          </a:xfrm>
          <a:prstGeom prst="rect">
            <a:avLst/>
          </a:prstGeom>
          <a:noFill/>
        </p:spPr>
        <p:txBody>
          <a:bodyPr wrap="square" rtlCol="0">
            <a:spAutoFit/>
          </a:bodyPr>
          <a:lstStyle/>
          <a:p>
            <a:r>
              <a:rPr lang="en-US" altLang="zh-CN" sz="2800" dirty="0"/>
              <a:t>FIFO</a:t>
            </a:r>
            <a:r>
              <a:rPr lang="zh-CN" altLang="en-US" sz="2800" dirty="0"/>
              <a:t>存储器</a:t>
            </a:r>
          </a:p>
        </p:txBody>
      </p:sp>
      <p:cxnSp>
        <p:nvCxnSpPr>
          <p:cNvPr id="31" name="直接连接符 30">
            <a:extLst>
              <a:ext uri="{FF2B5EF4-FFF2-40B4-BE49-F238E27FC236}">
                <a16:creationId xmlns:a16="http://schemas.microsoft.com/office/drawing/2014/main" id="{2BDB996D-8529-420C-4169-95D1FDAB54BA}"/>
              </a:ext>
            </a:extLst>
          </p:cNvPr>
          <p:cNvCxnSpPr>
            <a:cxnSpLocks/>
          </p:cNvCxnSpPr>
          <p:nvPr/>
        </p:nvCxnSpPr>
        <p:spPr>
          <a:xfrm>
            <a:off x="503591" y="1401175"/>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BA14806-5AFE-713D-B1F0-F4AB55228C1C}"/>
              </a:ext>
            </a:extLst>
          </p:cNvPr>
          <p:cNvSpPr txBox="1"/>
          <p:nvPr/>
        </p:nvSpPr>
        <p:spPr>
          <a:xfrm>
            <a:off x="9705203" y="6091050"/>
            <a:ext cx="2174243" cy="369332"/>
          </a:xfrm>
          <a:prstGeom prst="rect">
            <a:avLst/>
          </a:prstGeom>
          <a:solidFill>
            <a:srgbClr val="00B0F0"/>
          </a:solidFill>
        </p:spPr>
        <p:txBody>
          <a:bodyPr wrap="square" rtlCol="0">
            <a:spAutoFit/>
          </a:bodyPr>
          <a:lstStyle/>
          <a:p>
            <a:r>
              <a:rPr lang="zh-CN" altLang="en-US" dirty="0">
                <a:hlinkClick r:id="rId3" action="ppaction://hlinksldjump"/>
              </a:rPr>
              <a:t>返回</a:t>
            </a:r>
            <a:r>
              <a:rPr lang="en-US" altLang="zh-CN" dirty="0">
                <a:hlinkClick r:id="rId3" action="ppaction://hlinksldjump"/>
              </a:rPr>
              <a:t>USB</a:t>
            </a:r>
            <a:r>
              <a:rPr lang="zh-CN" altLang="en-US" dirty="0">
                <a:hlinkClick r:id="rId3" action="ppaction://hlinksldjump"/>
              </a:rPr>
              <a:t>原理页面</a:t>
            </a:r>
            <a:endParaRPr lang="zh-CN" altLang="en-US" dirty="0"/>
          </a:p>
        </p:txBody>
      </p:sp>
    </p:spTree>
    <p:extLst>
      <p:ext uri="{BB962C8B-B14F-4D97-AF65-F5344CB8AC3E}">
        <p14:creationId xmlns:p14="http://schemas.microsoft.com/office/powerpoint/2010/main" val="3072586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D6AB49-6915-4A3F-FED2-403481ECF383}"/>
              </a:ext>
            </a:extLst>
          </p:cNvPr>
          <p:cNvSpPr>
            <a:spLocks noGrp="1"/>
          </p:cNvSpPr>
          <p:nvPr>
            <p:ph type="sldNum" sz="quarter" idx="4"/>
          </p:nvPr>
        </p:nvSpPr>
        <p:spPr/>
        <p:txBody>
          <a:bodyPr/>
          <a:lstStyle/>
          <a:p>
            <a:fld id="{A30DD81B-ADF2-4E81-89E9-715225DDC310}" type="slidenum">
              <a:rPr lang="zh-CN" altLang="en-US" smtClean="0"/>
              <a:pPr/>
              <a:t>27</a:t>
            </a:fld>
            <a:endParaRPr lang="zh-CN" altLang="en-US" dirty="0"/>
          </a:p>
        </p:txBody>
      </p:sp>
      <p:sp>
        <p:nvSpPr>
          <p:cNvPr id="3" name="标题 1">
            <a:extLst>
              <a:ext uri="{FF2B5EF4-FFF2-40B4-BE49-F238E27FC236}">
                <a16:creationId xmlns:a16="http://schemas.microsoft.com/office/drawing/2014/main" id="{BB6EC742-1E3E-064D-C2F2-86395DD64349}"/>
              </a:ext>
            </a:extLst>
          </p:cNvPr>
          <p:cNvSpPr txBox="1">
            <a:spLocks/>
          </p:cNvSpPr>
          <p:nvPr/>
        </p:nvSpPr>
        <p:spPr>
          <a:xfrm>
            <a:off x="412457" y="1180875"/>
            <a:ext cx="10515600" cy="1325563"/>
          </a:xfrm>
          <a:prstGeom prst="rect">
            <a:avLst/>
          </a:prstGeom>
        </p:spPr>
        <p:txBody>
          <a:bodyPr/>
          <a:lstStyle>
            <a:lvl1pPr algn="l" defTabSz="914356" rtl="0" eaLnBrk="1" latinLnBrk="0" hangingPunct="1">
              <a:lnSpc>
                <a:spcPct val="90000"/>
              </a:lnSpc>
              <a:spcBef>
                <a:spcPct val="0"/>
              </a:spcBef>
              <a:buNone/>
              <a:defRPr sz="4399" kern="1200">
                <a:solidFill>
                  <a:schemeClr val="tx1"/>
                </a:solidFill>
                <a:latin typeface="+mj-lt"/>
                <a:ea typeface="+mj-ea"/>
                <a:cs typeface="+mj-cs"/>
              </a:defRPr>
            </a:lvl1pPr>
          </a:lstStyle>
          <a:p>
            <a:r>
              <a:rPr lang="zh-CN" altLang="en-US" dirty="0"/>
              <a:t>乒乓模式</a:t>
            </a:r>
          </a:p>
        </p:txBody>
      </p:sp>
      <p:pic>
        <p:nvPicPr>
          <p:cNvPr id="4" name="图片 3">
            <a:extLst>
              <a:ext uri="{FF2B5EF4-FFF2-40B4-BE49-F238E27FC236}">
                <a16:creationId xmlns:a16="http://schemas.microsoft.com/office/drawing/2014/main" id="{AA40E947-9D1F-F99A-8D43-0881F7B4A150}"/>
              </a:ext>
            </a:extLst>
          </p:cNvPr>
          <p:cNvPicPr>
            <a:picLocks noChangeAspect="1"/>
          </p:cNvPicPr>
          <p:nvPr/>
        </p:nvPicPr>
        <p:blipFill>
          <a:blip r:embed="rId3"/>
          <a:stretch>
            <a:fillRect/>
          </a:stretch>
        </p:blipFill>
        <p:spPr>
          <a:xfrm>
            <a:off x="3248365" y="1942587"/>
            <a:ext cx="6469403" cy="3347869"/>
          </a:xfrm>
          <a:prstGeom prst="rect">
            <a:avLst/>
          </a:prstGeom>
        </p:spPr>
      </p:pic>
      <p:pic>
        <p:nvPicPr>
          <p:cNvPr id="5" name="图片 4">
            <a:extLst>
              <a:ext uri="{FF2B5EF4-FFF2-40B4-BE49-F238E27FC236}">
                <a16:creationId xmlns:a16="http://schemas.microsoft.com/office/drawing/2014/main" id="{7218EBEC-D010-BED8-093A-2133990671BC}"/>
              </a:ext>
            </a:extLst>
          </p:cNvPr>
          <p:cNvPicPr>
            <a:picLocks noChangeAspect="1"/>
          </p:cNvPicPr>
          <p:nvPr/>
        </p:nvPicPr>
        <p:blipFill>
          <a:blip r:embed="rId4"/>
          <a:stretch>
            <a:fillRect/>
          </a:stretch>
        </p:blipFill>
        <p:spPr>
          <a:xfrm>
            <a:off x="562075" y="5117426"/>
            <a:ext cx="1135389" cy="470811"/>
          </a:xfrm>
          <a:prstGeom prst="rect">
            <a:avLst/>
          </a:prstGeom>
        </p:spPr>
      </p:pic>
      <p:pic>
        <p:nvPicPr>
          <p:cNvPr id="6" name="图片 5">
            <a:extLst>
              <a:ext uri="{FF2B5EF4-FFF2-40B4-BE49-F238E27FC236}">
                <a16:creationId xmlns:a16="http://schemas.microsoft.com/office/drawing/2014/main" id="{140A47C9-9202-2BDB-A965-9CDFEEFDC289}"/>
              </a:ext>
            </a:extLst>
          </p:cNvPr>
          <p:cNvPicPr>
            <a:picLocks noChangeAspect="1"/>
          </p:cNvPicPr>
          <p:nvPr/>
        </p:nvPicPr>
        <p:blipFill>
          <a:blip r:embed="rId5"/>
          <a:stretch>
            <a:fillRect/>
          </a:stretch>
        </p:blipFill>
        <p:spPr>
          <a:xfrm>
            <a:off x="517394" y="5786897"/>
            <a:ext cx="1272049" cy="365125"/>
          </a:xfrm>
          <a:prstGeom prst="rect">
            <a:avLst/>
          </a:prstGeom>
        </p:spPr>
      </p:pic>
      <p:pic>
        <p:nvPicPr>
          <p:cNvPr id="7" name="图片 6">
            <a:extLst>
              <a:ext uri="{FF2B5EF4-FFF2-40B4-BE49-F238E27FC236}">
                <a16:creationId xmlns:a16="http://schemas.microsoft.com/office/drawing/2014/main" id="{169EF4C6-B059-14A9-4C4E-BB50C1C36F37}"/>
              </a:ext>
            </a:extLst>
          </p:cNvPr>
          <p:cNvPicPr>
            <a:picLocks noChangeAspect="1"/>
          </p:cNvPicPr>
          <p:nvPr/>
        </p:nvPicPr>
        <p:blipFill rotWithShape="1">
          <a:blip r:embed="rId6"/>
          <a:srcRect l="11957" t="6791" r="10886" b="20990"/>
          <a:stretch/>
        </p:blipFill>
        <p:spPr>
          <a:xfrm>
            <a:off x="10042464" y="2288929"/>
            <a:ext cx="1135389" cy="494284"/>
          </a:xfrm>
          <a:prstGeom prst="rect">
            <a:avLst/>
          </a:prstGeom>
        </p:spPr>
      </p:pic>
      <p:pic>
        <p:nvPicPr>
          <p:cNvPr id="8" name="图片 7">
            <a:extLst>
              <a:ext uri="{FF2B5EF4-FFF2-40B4-BE49-F238E27FC236}">
                <a16:creationId xmlns:a16="http://schemas.microsoft.com/office/drawing/2014/main" id="{B64EAA6F-BCC7-D754-6F13-653CDC5D2425}"/>
              </a:ext>
            </a:extLst>
          </p:cNvPr>
          <p:cNvPicPr>
            <a:picLocks noChangeAspect="1"/>
          </p:cNvPicPr>
          <p:nvPr/>
        </p:nvPicPr>
        <p:blipFill>
          <a:blip r:embed="rId4"/>
          <a:stretch>
            <a:fillRect/>
          </a:stretch>
        </p:blipFill>
        <p:spPr>
          <a:xfrm>
            <a:off x="10042464" y="4629145"/>
            <a:ext cx="1135389" cy="470811"/>
          </a:xfrm>
          <a:prstGeom prst="rect">
            <a:avLst/>
          </a:prstGeom>
        </p:spPr>
      </p:pic>
      <p:pic>
        <p:nvPicPr>
          <p:cNvPr id="9" name="图片 8">
            <a:extLst>
              <a:ext uri="{FF2B5EF4-FFF2-40B4-BE49-F238E27FC236}">
                <a16:creationId xmlns:a16="http://schemas.microsoft.com/office/drawing/2014/main" id="{B5E44FBA-711A-04A4-94E8-A9DADB66CB67}"/>
              </a:ext>
            </a:extLst>
          </p:cNvPr>
          <p:cNvPicPr>
            <a:picLocks noChangeAspect="1"/>
          </p:cNvPicPr>
          <p:nvPr/>
        </p:nvPicPr>
        <p:blipFill>
          <a:blip r:embed="rId7"/>
          <a:stretch>
            <a:fillRect/>
          </a:stretch>
        </p:blipFill>
        <p:spPr>
          <a:xfrm>
            <a:off x="10042464" y="4158334"/>
            <a:ext cx="1135389" cy="470811"/>
          </a:xfrm>
          <a:prstGeom prst="rect">
            <a:avLst/>
          </a:prstGeom>
        </p:spPr>
      </p:pic>
      <p:sp>
        <p:nvSpPr>
          <p:cNvPr id="10" name="文本框 9">
            <a:extLst>
              <a:ext uri="{FF2B5EF4-FFF2-40B4-BE49-F238E27FC236}">
                <a16:creationId xmlns:a16="http://schemas.microsoft.com/office/drawing/2014/main" id="{E539E215-F00B-43F0-D7E2-F3712402A354}"/>
              </a:ext>
            </a:extLst>
          </p:cNvPr>
          <p:cNvSpPr txBox="1"/>
          <p:nvPr/>
        </p:nvSpPr>
        <p:spPr>
          <a:xfrm>
            <a:off x="2026204" y="5117426"/>
            <a:ext cx="1600200" cy="369332"/>
          </a:xfrm>
          <a:prstGeom prst="rect">
            <a:avLst/>
          </a:prstGeom>
          <a:noFill/>
        </p:spPr>
        <p:txBody>
          <a:bodyPr wrap="square" rtlCol="0">
            <a:spAutoFit/>
          </a:bodyPr>
          <a:lstStyle/>
          <a:p>
            <a:r>
              <a:rPr lang="en-US" altLang="zh-CN" dirty="0"/>
              <a:t>USB</a:t>
            </a:r>
            <a:r>
              <a:rPr lang="zh-CN" altLang="en-US" dirty="0"/>
              <a:t>数据包</a:t>
            </a:r>
          </a:p>
        </p:txBody>
      </p:sp>
      <p:sp>
        <p:nvSpPr>
          <p:cNvPr id="11" name="文本框 10">
            <a:extLst>
              <a:ext uri="{FF2B5EF4-FFF2-40B4-BE49-F238E27FC236}">
                <a16:creationId xmlns:a16="http://schemas.microsoft.com/office/drawing/2014/main" id="{FDE51B07-02EE-B013-1568-30BE0D89923B}"/>
              </a:ext>
            </a:extLst>
          </p:cNvPr>
          <p:cNvSpPr txBox="1"/>
          <p:nvPr/>
        </p:nvSpPr>
        <p:spPr>
          <a:xfrm>
            <a:off x="194922" y="4255860"/>
            <a:ext cx="2474232" cy="373285"/>
          </a:xfrm>
          <a:prstGeom prst="rect">
            <a:avLst/>
          </a:prstGeom>
          <a:noFill/>
        </p:spPr>
        <p:txBody>
          <a:bodyPr wrap="square" rtlCol="0">
            <a:spAutoFit/>
          </a:bodyPr>
          <a:lstStyle/>
          <a:p>
            <a:r>
              <a:rPr lang="zh-CN" altLang="en-US" dirty="0"/>
              <a:t>乒乓配置</a:t>
            </a:r>
          </a:p>
        </p:txBody>
      </p:sp>
      <p:sp>
        <p:nvSpPr>
          <p:cNvPr id="12" name="文本框 11">
            <a:extLst>
              <a:ext uri="{FF2B5EF4-FFF2-40B4-BE49-F238E27FC236}">
                <a16:creationId xmlns:a16="http://schemas.microsoft.com/office/drawing/2014/main" id="{289A317E-F14C-86D8-A370-43B5DFFCE02A}"/>
              </a:ext>
            </a:extLst>
          </p:cNvPr>
          <p:cNvSpPr txBox="1"/>
          <p:nvPr/>
        </p:nvSpPr>
        <p:spPr>
          <a:xfrm>
            <a:off x="194922" y="2413881"/>
            <a:ext cx="3167742" cy="369332"/>
          </a:xfrm>
          <a:prstGeom prst="rect">
            <a:avLst/>
          </a:prstGeom>
          <a:noFill/>
        </p:spPr>
        <p:txBody>
          <a:bodyPr wrap="square" rtlCol="0">
            <a:spAutoFit/>
          </a:bodyPr>
          <a:lstStyle/>
          <a:p>
            <a:r>
              <a:rPr lang="zh-CN" altLang="en-US" dirty="0"/>
              <a:t>非乒乓配置</a:t>
            </a:r>
          </a:p>
        </p:txBody>
      </p:sp>
      <p:sp>
        <p:nvSpPr>
          <p:cNvPr id="13" name="文本框 12">
            <a:extLst>
              <a:ext uri="{FF2B5EF4-FFF2-40B4-BE49-F238E27FC236}">
                <a16:creationId xmlns:a16="http://schemas.microsoft.com/office/drawing/2014/main" id="{FFD725F2-704A-7047-7B6A-C47198B70EC3}"/>
              </a:ext>
            </a:extLst>
          </p:cNvPr>
          <p:cNvSpPr txBox="1"/>
          <p:nvPr/>
        </p:nvSpPr>
        <p:spPr>
          <a:xfrm>
            <a:off x="2162275" y="5935090"/>
            <a:ext cx="3167742" cy="369332"/>
          </a:xfrm>
          <a:prstGeom prst="rect">
            <a:avLst/>
          </a:prstGeom>
          <a:noFill/>
        </p:spPr>
        <p:txBody>
          <a:bodyPr wrap="square" rtlCol="0">
            <a:spAutoFit/>
          </a:bodyPr>
          <a:lstStyle/>
          <a:p>
            <a:r>
              <a:rPr lang="en-US" altLang="zh-CN" dirty="0"/>
              <a:t>CPU</a:t>
            </a:r>
            <a:r>
              <a:rPr lang="zh-CN" altLang="en-US" dirty="0"/>
              <a:t>用于处理数据传输的时间</a:t>
            </a:r>
          </a:p>
        </p:txBody>
      </p:sp>
      <p:sp>
        <p:nvSpPr>
          <p:cNvPr id="14" name="文本框 13">
            <a:extLst>
              <a:ext uri="{FF2B5EF4-FFF2-40B4-BE49-F238E27FC236}">
                <a16:creationId xmlns:a16="http://schemas.microsoft.com/office/drawing/2014/main" id="{110C2052-A828-C7A2-3D0E-BF1C9E412B34}"/>
              </a:ext>
            </a:extLst>
          </p:cNvPr>
          <p:cNvSpPr txBox="1"/>
          <p:nvPr/>
        </p:nvSpPr>
        <p:spPr>
          <a:xfrm>
            <a:off x="10127957" y="4202987"/>
            <a:ext cx="1600200" cy="369332"/>
          </a:xfrm>
          <a:prstGeom prst="rect">
            <a:avLst/>
          </a:prstGeom>
          <a:noFill/>
        </p:spPr>
        <p:txBody>
          <a:bodyPr wrap="square" rtlCol="0">
            <a:spAutoFit/>
          </a:bodyPr>
          <a:lstStyle/>
          <a:p>
            <a:r>
              <a:rPr lang="zh-CN" altLang="en-US" dirty="0"/>
              <a:t>缓存</a:t>
            </a:r>
            <a:r>
              <a:rPr lang="en-US" altLang="zh-CN" dirty="0"/>
              <a:t>1</a:t>
            </a:r>
            <a:endParaRPr lang="zh-CN" altLang="en-US" dirty="0"/>
          </a:p>
        </p:txBody>
      </p:sp>
      <p:sp>
        <p:nvSpPr>
          <p:cNvPr id="15" name="文本框 14">
            <a:extLst>
              <a:ext uri="{FF2B5EF4-FFF2-40B4-BE49-F238E27FC236}">
                <a16:creationId xmlns:a16="http://schemas.microsoft.com/office/drawing/2014/main" id="{D50AD34E-C4CA-B461-4FB1-C27230FF6E55}"/>
              </a:ext>
            </a:extLst>
          </p:cNvPr>
          <p:cNvSpPr txBox="1"/>
          <p:nvPr/>
        </p:nvSpPr>
        <p:spPr>
          <a:xfrm>
            <a:off x="10127957" y="4636471"/>
            <a:ext cx="1600200" cy="369332"/>
          </a:xfrm>
          <a:prstGeom prst="rect">
            <a:avLst/>
          </a:prstGeom>
          <a:noFill/>
        </p:spPr>
        <p:txBody>
          <a:bodyPr wrap="square" rtlCol="0">
            <a:spAutoFit/>
          </a:bodyPr>
          <a:lstStyle/>
          <a:p>
            <a:r>
              <a:rPr lang="zh-CN" altLang="en-US" dirty="0"/>
              <a:t>缓存</a:t>
            </a:r>
            <a:r>
              <a:rPr lang="en-US" altLang="zh-CN" dirty="0"/>
              <a:t>2</a:t>
            </a:r>
            <a:endParaRPr lang="zh-CN" altLang="en-US" dirty="0"/>
          </a:p>
        </p:txBody>
      </p:sp>
      <p:sp>
        <p:nvSpPr>
          <p:cNvPr id="16" name="文本框 15">
            <a:extLst>
              <a:ext uri="{FF2B5EF4-FFF2-40B4-BE49-F238E27FC236}">
                <a16:creationId xmlns:a16="http://schemas.microsoft.com/office/drawing/2014/main" id="{A36066C0-E9C6-38E5-827E-79FD52B84FE4}"/>
              </a:ext>
            </a:extLst>
          </p:cNvPr>
          <p:cNvSpPr txBox="1"/>
          <p:nvPr/>
        </p:nvSpPr>
        <p:spPr>
          <a:xfrm>
            <a:off x="9705203" y="6091050"/>
            <a:ext cx="2174243" cy="369332"/>
          </a:xfrm>
          <a:prstGeom prst="rect">
            <a:avLst/>
          </a:prstGeom>
          <a:solidFill>
            <a:srgbClr val="00B0F0"/>
          </a:solidFill>
        </p:spPr>
        <p:txBody>
          <a:bodyPr wrap="square" rtlCol="0">
            <a:spAutoFit/>
          </a:bodyPr>
          <a:lstStyle/>
          <a:p>
            <a:r>
              <a:rPr lang="zh-CN" altLang="en-US" dirty="0">
                <a:hlinkClick r:id="rId8" action="ppaction://hlinksldjump"/>
              </a:rPr>
              <a:t>返回</a:t>
            </a:r>
            <a:r>
              <a:rPr lang="en-US" altLang="zh-CN" dirty="0">
                <a:hlinkClick r:id="rId8" action="ppaction://hlinksldjump"/>
              </a:rPr>
              <a:t>USB</a:t>
            </a:r>
            <a:r>
              <a:rPr lang="zh-CN" altLang="en-US" dirty="0">
                <a:hlinkClick r:id="rId8" action="ppaction://hlinksldjump"/>
              </a:rPr>
              <a:t>原理页面</a:t>
            </a:r>
            <a:endParaRPr lang="zh-CN" altLang="en-US" dirty="0"/>
          </a:p>
        </p:txBody>
      </p:sp>
    </p:spTree>
    <p:extLst>
      <p:ext uri="{BB962C8B-B14F-4D97-AF65-F5344CB8AC3E}">
        <p14:creationId xmlns:p14="http://schemas.microsoft.com/office/powerpoint/2010/main" val="1391057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8279A33-2A9C-D097-C954-B9FF876284DE}"/>
              </a:ext>
            </a:extLst>
          </p:cNvPr>
          <p:cNvSpPr/>
          <p:nvPr/>
        </p:nvSpPr>
        <p:spPr>
          <a:xfrm>
            <a:off x="3068730" y="1140206"/>
            <a:ext cx="1465263" cy="652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开始</a:t>
            </a:r>
          </a:p>
        </p:txBody>
      </p:sp>
      <p:sp>
        <p:nvSpPr>
          <p:cNvPr id="4" name="流程图: 决策 3">
            <a:extLst>
              <a:ext uri="{FF2B5EF4-FFF2-40B4-BE49-F238E27FC236}">
                <a16:creationId xmlns:a16="http://schemas.microsoft.com/office/drawing/2014/main" id="{C78997BE-A300-BDF0-B15B-1FC27A69F675}"/>
              </a:ext>
            </a:extLst>
          </p:cNvPr>
          <p:cNvSpPr/>
          <p:nvPr/>
        </p:nvSpPr>
        <p:spPr>
          <a:xfrm>
            <a:off x="2563906" y="4073560"/>
            <a:ext cx="2446337" cy="11684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检测是否有设备接入</a:t>
            </a:r>
          </a:p>
        </p:txBody>
      </p:sp>
      <p:sp>
        <p:nvSpPr>
          <p:cNvPr id="5" name="矩形 4">
            <a:extLst>
              <a:ext uri="{FF2B5EF4-FFF2-40B4-BE49-F238E27FC236}">
                <a16:creationId xmlns:a16="http://schemas.microsoft.com/office/drawing/2014/main" id="{B99F1608-4D7D-8D29-53E0-B02C3EB83FCE}"/>
              </a:ext>
            </a:extLst>
          </p:cNvPr>
          <p:cNvSpPr/>
          <p:nvPr/>
        </p:nvSpPr>
        <p:spPr>
          <a:xfrm>
            <a:off x="8375403" y="5665525"/>
            <a:ext cx="1717675" cy="87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数据放入缓存区</a:t>
            </a:r>
          </a:p>
        </p:txBody>
      </p:sp>
      <p:sp>
        <p:nvSpPr>
          <p:cNvPr id="6" name="椭圆 5">
            <a:extLst>
              <a:ext uri="{FF2B5EF4-FFF2-40B4-BE49-F238E27FC236}">
                <a16:creationId xmlns:a16="http://schemas.microsoft.com/office/drawing/2014/main" id="{3126B59B-AB43-CCE8-4707-434FE344E6F9}"/>
              </a:ext>
            </a:extLst>
          </p:cNvPr>
          <p:cNvSpPr/>
          <p:nvPr/>
        </p:nvSpPr>
        <p:spPr>
          <a:xfrm>
            <a:off x="3175884" y="5909504"/>
            <a:ext cx="1465262" cy="652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结束</a:t>
            </a:r>
          </a:p>
        </p:txBody>
      </p:sp>
      <p:sp>
        <p:nvSpPr>
          <p:cNvPr id="7" name="文本框 7">
            <a:extLst>
              <a:ext uri="{FF2B5EF4-FFF2-40B4-BE49-F238E27FC236}">
                <a16:creationId xmlns:a16="http://schemas.microsoft.com/office/drawing/2014/main" id="{F4D64DA3-3A33-6A78-599B-118F742F5AD6}"/>
              </a:ext>
            </a:extLst>
          </p:cNvPr>
          <p:cNvSpPr txBox="1">
            <a:spLocks noChangeArrowheads="1"/>
          </p:cNvSpPr>
          <p:nvPr/>
        </p:nvSpPr>
        <p:spPr bwMode="auto">
          <a:xfrm>
            <a:off x="1652678" y="4029112"/>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否</a:t>
            </a:r>
          </a:p>
        </p:txBody>
      </p:sp>
      <p:sp>
        <p:nvSpPr>
          <p:cNvPr id="8" name="文本框 8">
            <a:extLst>
              <a:ext uri="{FF2B5EF4-FFF2-40B4-BE49-F238E27FC236}">
                <a16:creationId xmlns:a16="http://schemas.microsoft.com/office/drawing/2014/main" id="{66419522-2715-6032-BC3B-667E27C99D6A}"/>
              </a:ext>
            </a:extLst>
          </p:cNvPr>
          <p:cNvSpPr txBox="1">
            <a:spLocks noChangeArrowheads="1"/>
          </p:cNvSpPr>
          <p:nvPr/>
        </p:nvSpPr>
        <p:spPr bwMode="auto">
          <a:xfrm>
            <a:off x="3076665" y="5289588"/>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是</a:t>
            </a:r>
          </a:p>
        </p:txBody>
      </p:sp>
      <p:sp>
        <p:nvSpPr>
          <p:cNvPr id="9" name="矩形 8">
            <a:extLst>
              <a:ext uri="{FF2B5EF4-FFF2-40B4-BE49-F238E27FC236}">
                <a16:creationId xmlns:a16="http://schemas.microsoft.com/office/drawing/2014/main" id="{2D908FE7-B78D-AC1A-FE65-C29A45A136BE}"/>
              </a:ext>
            </a:extLst>
          </p:cNvPr>
          <p:cNvSpPr/>
          <p:nvPr/>
        </p:nvSpPr>
        <p:spPr>
          <a:xfrm>
            <a:off x="8336782" y="1390911"/>
            <a:ext cx="1717675" cy="768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获取设备描述符并进行配置</a:t>
            </a:r>
          </a:p>
        </p:txBody>
      </p:sp>
      <p:sp>
        <p:nvSpPr>
          <p:cNvPr id="10" name="流程图: 决策 9">
            <a:extLst>
              <a:ext uri="{FF2B5EF4-FFF2-40B4-BE49-F238E27FC236}">
                <a16:creationId xmlns:a16="http://schemas.microsoft.com/office/drawing/2014/main" id="{8B527A54-4EDC-D973-E9AC-B21D144B0F94}"/>
              </a:ext>
            </a:extLst>
          </p:cNvPr>
          <p:cNvSpPr/>
          <p:nvPr/>
        </p:nvSpPr>
        <p:spPr>
          <a:xfrm>
            <a:off x="8032843" y="2437161"/>
            <a:ext cx="2327275" cy="106997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查询状态是否接收令牌</a:t>
            </a:r>
          </a:p>
        </p:txBody>
      </p:sp>
      <p:cxnSp>
        <p:nvCxnSpPr>
          <p:cNvPr id="11" name="直接箭头连接符 10">
            <a:extLst>
              <a:ext uri="{FF2B5EF4-FFF2-40B4-BE49-F238E27FC236}">
                <a16:creationId xmlns:a16="http://schemas.microsoft.com/office/drawing/2014/main" id="{A5D1E7F3-4CED-C8FA-6602-2645CAF660E9}"/>
              </a:ext>
            </a:extLst>
          </p:cNvPr>
          <p:cNvCxnSpPr>
            <a:stCxn id="9" idx="2"/>
            <a:endCxn id="10" idx="0"/>
          </p:cNvCxnSpPr>
          <p:nvPr/>
        </p:nvCxnSpPr>
        <p:spPr>
          <a:xfrm>
            <a:off x="9195620" y="2159261"/>
            <a:ext cx="861" cy="277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475306F-6609-708E-4F66-683A9F876507}"/>
              </a:ext>
            </a:extLst>
          </p:cNvPr>
          <p:cNvSpPr/>
          <p:nvPr/>
        </p:nvSpPr>
        <p:spPr>
          <a:xfrm>
            <a:off x="2927442" y="2949756"/>
            <a:ext cx="1719263" cy="768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搜索</a:t>
            </a:r>
            <a:r>
              <a:rPr lang="en-US" altLang="zh-CN" sz="1874" dirty="0"/>
              <a:t>USB</a:t>
            </a:r>
            <a:r>
              <a:rPr lang="zh-CN" altLang="en-US" sz="1874" dirty="0"/>
              <a:t>设备</a:t>
            </a:r>
          </a:p>
        </p:txBody>
      </p:sp>
      <p:cxnSp>
        <p:nvCxnSpPr>
          <p:cNvPr id="13" name="直接箭头连接符 12">
            <a:extLst>
              <a:ext uri="{FF2B5EF4-FFF2-40B4-BE49-F238E27FC236}">
                <a16:creationId xmlns:a16="http://schemas.microsoft.com/office/drawing/2014/main" id="{54DF0054-BE57-27E7-8509-2A96B98D9FEB}"/>
              </a:ext>
            </a:extLst>
          </p:cNvPr>
          <p:cNvCxnSpPr>
            <a:cxnSpLocks/>
            <a:stCxn id="12" idx="2"/>
            <a:endCxn id="4" idx="0"/>
          </p:cNvCxnSpPr>
          <p:nvPr/>
        </p:nvCxnSpPr>
        <p:spPr>
          <a:xfrm>
            <a:off x="3787074" y="3718106"/>
            <a:ext cx="1" cy="355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D8878D0E-9B20-AB16-7619-C249D837D4B9}"/>
              </a:ext>
            </a:extLst>
          </p:cNvPr>
          <p:cNvCxnSpPr>
            <a:cxnSpLocks/>
            <a:stCxn id="4" idx="1"/>
            <a:endCxn id="12" idx="1"/>
          </p:cNvCxnSpPr>
          <p:nvPr/>
        </p:nvCxnSpPr>
        <p:spPr>
          <a:xfrm rot="10800000" flipH="1">
            <a:off x="2563904" y="3333934"/>
            <a:ext cx="363536" cy="1323829"/>
          </a:xfrm>
          <a:prstGeom prst="bentConnector3">
            <a:avLst>
              <a:gd name="adj1" fmla="val -6288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流程图: 决策 14">
            <a:extLst>
              <a:ext uri="{FF2B5EF4-FFF2-40B4-BE49-F238E27FC236}">
                <a16:creationId xmlns:a16="http://schemas.microsoft.com/office/drawing/2014/main" id="{BFDAC6B6-A81A-E862-6511-8395BB94E58E}"/>
              </a:ext>
            </a:extLst>
          </p:cNvPr>
          <p:cNvSpPr/>
          <p:nvPr/>
        </p:nvSpPr>
        <p:spPr>
          <a:xfrm>
            <a:off x="2733765" y="1862174"/>
            <a:ext cx="2114550" cy="93662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是否启动</a:t>
            </a:r>
            <a:r>
              <a:rPr lang="en-US" altLang="zh-CN" sz="1874" dirty="0"/>
              <a:t>USB</a:t>
            </a:r>
            <a:endParaRPr lang="zh-CN" altLang="en-US" sz="1874" dirty="0"/>
          </a:p>
        </p:txBody>
      </p:sp>
      <p:cxnSp>
        <p:nvCxnSpPr>
          <p:cNvPr id="16" name="连接符: 肘形 15">
            <a:extLst>
              <a:ext uri="{FF2B5EF4-FFF2-40B4-BE49-F238E27FC236}">
                <a16:creationId xmlns:a16="http://schemas.microsoft.com/office/drawing/2014/main" id="{4B19126B-F81D-06EE-861D-770C93387C14}"/>
              </a:ext>
            </a:extLst>
          </p:cNvPr>
          <p:cNvCxnSpPr>
            <a:cxnSpLocks/>
            <a:stCxn id="15" idx="1"/>
            <a:endCxn id="6" idx="2"/>
          </p:cNvCxnSpPr>
          <p:nvPr/>
        </p:nvCxnSpPr>
        <p:spPr>
          <a:xfrm rot="10800000" flipH="1" flipV="1">
            <a:off x="2733766" y="2330485"/>
            <a:ext cx="442119" cy="3905250"/>
          </a:xfrm>
          <a:prstGeom prst="bentConnector3">
            <a:avLst>
              <a:gd name="adj1" fmla="val -2907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7">
            <a:extLst>
              <a:ext uri="{FF2B5EF4-FFF2-40B4-BE49-F238E27FC236}">
                <a16:creationId xmlns:a16="http://schemas.microsoft.com/office/drawing/2014/main" id="{1432A2BD-8A03-1816-A34A-F3ED81C01E43}"/>
              </a:ext>
            </a:extLst>
          </p:cNvPr>
          <p:cNvSpPr txBox="1">
            <a:spLocks noChangeArrowheads="1"/>
          </p:cNvSpPr>
          <p:nvPr/>
        </p:nvSpPr>
        <p:spPr bwMode="auto">
          <a:xfrm>
            <a:off x="1765393" y="1668499"/>
            <a:ext cx="758825"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dirty="0">
                <a:latin typeface="等线" panose="02010600030101010101" pitchFamily="2" charset="-122"/>
              </a:rPr>
              <a:t>否</a:t>
            </a:r>
          </a:p>
        </p:txBody>
      </p:sp>
      <p:cxnSp>
        <p:nvCxnSpPr>
          <p:cNvPr id="18" name="直接箭头连接符 17">
            <a:extLst>
              <a:ext uri="{FF2B5EF4-FFF2-40B4-BE49-F238E27FC236}">
                <a16:creationId xmlns:a16="http://schemas.microsoft.com/office/drawing/2014/main" id="{B7D38A35-9F4E-17D5-09AD-B713A023879B}"/>
              </a:ext>
            </a:extLst>
          </p:cNvPr>
          <p:cNvCxnSpPr>
            <a:cxnSpLocks/>
            <a:stCxn id="3" idx="4"/>
            <a:endCxn id="15" idx="0"/>
          </p:cNvCxnSpPr>
          <p:nvPr/>
        </p:nvCxnSpPr>
        <p:spPr>
          <a:xfrm flipH="1">
            <a:off x="3791040" y="1792668"/>
            <a:ext cx="10320" cy="6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BB842B2-7F9F-B24D-F56C-036B9181237F}"/>
              </a:ext>
            </a:extLst>
          </p:cNvPr>
          <p:cNvCxnSpPr>
            <a:cxnSpLocks/>
            <a:stCxn id="15" idx="2"/>
            <a:endCxn id="12" idx="0"/>
          </p:cNvCxnSpPr>
          <p:nvPr/>
        </p:nvCxnSpPr>
        <p:spPr>
          <a:xfrm flipH="1">
            <a:off x="3787072" y="2798799"/>
            <a:ext cx="3968" cy="150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20">
            <a:extLst>
              <a:ext uri="{FF2B5EF4-FFF2-40B4-BE49-F238E27FC236}">
                <a16:creationId xmlns:a16="http://schemas.microsoft.com/office/drawing/2014/main" id="{DEE66E7E-32BC-877E-2F07-4B81368BAA04}"/>
              </a:ext>
            </a:extLst>
          </p:cNvPr>
          <p:cNvSpPr txBox="1">
            <a:spLocks noChangeArrowheads="1"/>
          </p:cNvSpPr>
          <p:nvPr/>
        </p:nvSpPr>
        <p:spPr bwMode="auto">
          <a:xfrm>
            <a:off x="10306140" y="3535400"/>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是</a:t>
            </a:r>
          </a:p>
        </p:txBody>
      </p:sp>
      <p:cxnSp>
        <p:nvCxnSpPr>
          <p:cNvPr id="21" name="连接符: 肘形 20">
            <a:extLst>
              <a:ext uri="{FF2B5EF4-FFF2-40B4-BE49-F238E27FC236}">
                <a16:creationId xmlns:a16="http://schemas.microsoft.com/office/drawing/2014/main" id="{D27D5118-383E-D94E-C66F-987FE12CB040}"/>
              </a:ext>
            </a:extLst>
          </p:cNvPr>
          <p:cNvCxnSpPr>
            <a:cxnSpLocks/>
            <a:endCxn id="9" idx="0"/>
          </p:cNvCxnSpPr>
          <p:nvPr/>
        </p:nvCxnSpPr>
        <p:spPr>
          <a:xfrm flipV="1">
            <a:off x="3848826" y="1390913"/>
            <a:ext cx="5346792" cy="4076177"/>
          </a:xfrm>
          <a:prstGeom prst="bentConnector4">
            <a:avLst>
              <a:gd name="adj1" fmla="val 33228"/>
              <a:gd name="adj2" fmla="val 105608"/>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1B279FF3-7AD2-7889-55F9-0021B6C8A6DF}"/>
              </a:ext>
            </a:extLst>
          </p:cNvPr>
          <p:cNvSpPr/>
          <p:nvPr/>
        </p:nvSpPr>
        <p:spPr>
          <a:xfrm>
            <a:off x="6162767" y="4160874"/>
            <a:ext cx="1719263" cy="87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74" dirty="0"/>
              <a:t>Idle</a:t>
            </a:r>
            <a:r>
              <a:rPr lang="zh-CN" altLang="en-US" sz="1874" dirty="0"/>
              <a:t>等待状态</a:t>
            </a:r>
          </a:p>
        </p:txBody>
      </p:sp>
      <p:sp>
        <p:nvSpPr>
          <p:cNvPr id="23" name="矩形 22">
            <a:extLst>
              <a:ext uri="{FF2B5EF4-FFF2-40B4-BE49-F238E27FC236}">
                <a16:creationId xmlns:a16="http://schemas.microsoft.com/office/drawing/2014/main" id="{B0676BAB-0DCC-D921-C220-0EFA6A94CD0D}"/>
              </a:ext>
            </a:extLst>
          </p:cNvPr>
          <p:cNvSpPr/>
          <p:nvPr/>
        </p:nvSpPr>
        <p:spPr>
          <a:xfrm>
            <a:off x="8337643" y="4186275"/>
            <a:ext cx="1719263" cy="87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接收</a:t>
            </a:r>
            <a:r>
              <a:rPr lang="en-US" altLang="zh-CN" sz="1874" dirty="0"/>
              <a:t>Token IN</a:t>
            </a:r>
            <a:r>
              <a:rPr lang="zh-CN" altLang="en-US" sz="1874" dirty="0"/>
              <a:t>进入接收状态</a:t>
            </a:r>
          </a:p>
        </p:txBody>
      </p:sp>
      <p:sp>
        <p:nvSpPr>
          <p:cNvPr id="24" name="矩形 23">
            <a:extLst>
              <a:ext uri="{FF2B5EF4-FFF2-40B4-BE49-F238E27FC236}">
                <a16:creationId xmlns:a16="http://schemas.microsoft.com/office/drawing/2014/main" id="{582B04B0-DBBA-BCF3-B80C-6D582FCF6EA4}"/>
              </a:ext>
            </a:extLst>
          </p:cNvPr>
          <p:cNvSpPr/>
          <p:nvPr/>
        </p:nvSpPr>
        <p:spPr>
          <a:xfrm>
            <a:off x="10206129" y="4178337"/>
            <a:ext cx="1719262" cy="8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74" dirty="0"/>
              <a:t>接收</a:t>
            </a:r>
            <a:r>
              <a:rPr lang="en-US" altLang="zh-CN" sz="1874" dirty="0"/>
              <a:t>Token OUT</a:t>
            </a:r>
            <a:r>
              <a:rPr lang="zh-CN" altLang="en-US" sz="1874" dirty="0"/>
              <a:t>进入发送状态</a:t>
            </a:r>
          </a:p>
        </p:txBody>
      </p:sp>
      <p:cxnSp>
        <p:nvCxnSpPr>
          <p:cNvPr id="25" name="直接箭头连接符 24">
            <a:extLst>
              <a:ext uri="{FF2B5EF4-FFF2-40B4-BE49-F238E27FC236}">
                <a16:creationId xmlns:a16="http://schemas.microsoft.com/office/drawing/2014/main" id="{50DD01C0-4301-81BD-E649-5C4C24255421}"/>
              </a:ext>
            </a:extLst>
          </p:cNvPr>
          <p:cNvCxnSpPr>
            <a:stCxn id="10" idx="2"/>
            <a:endCxn id="22" idx="0"/>
          </p:cNvCxnSpPr>
          <p:nvPr/>
        </p:nvCxnSpPr>
        <p:spPr>
          <a:xfrm flipH="1">
            <a:off x="7022397" y="3507134"/>
            <a:ext cx="2174082" cy="65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E0473D-A925-3DCA-E36A-9FACFDB45E45}"/>
              </a:ext>
            </a:extLst>
          </p:cNvPr>
          <p:cNvCxnSpPr>
            <a:cxnSpLocks/>
            <a:stCxn id="10" idx="2"/>
            <a:endCxn id="24" idx="0"/>
          </p:cNvCxnSpPr>
          <p:nvPr/>
        </p:nvCxnSpPr>
        <p:spPr>
          <a:xfrm>
            <a:off x="9196481" y="3507136"/>
            <a:ext cx="1869281" cy="67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5A91C48-F94F-F5A5-55D3-1051D2A0BD73}"/>
              </a:ext>
            </a:extLst>
          </p:cNvPr>
          <p:cNvCxnSpPr>
            <a:cxnSpLocks/>
            <a:stCxn id="10" idx="2"/>
            <a:endCxn id="23" idx="0"/>
          </p:cNvCxnSpPr>
          <p:nvPr/>
        </p:nvCxnSpPr>
        <p:spPr>
          <a:xfrm>
            <a:off x="9196479" y="3507136"/>
            <a:ext cx="794" cy="67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5430021-B624-5209-2E10-08657AB54AA6}"/>
              </a:ext>
            </a:extLst>
          </p:cNvPr>
          <p:cNvCxnSpPr>
            <a:cxnSpLocks/>
            <a:stCxn id="23" idx="2"/>
            <a:endCxn id="5" idx="0"/>
          </p:cNvCxnSpPr>
          <p:nvPr/>
        </p:nvCxnSpPr>
        <p:spPr>
          <a:xfrm>
            <a:off x="9197273" y="5059400"/>
            <a:ext cx="36966" cy="60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47BF92E-2BE2-3CBB-EDDA-14EC987A8E42}"/>
              </a:ext>
            </a:extLst>
          </p:cNvPr>
          <p:cNvCxnSpPr>
            <a:cxnSpLocks/>
            <a:stCxn id="24" idx="2"/>
            <a:endCxn id="5" idx="0"/>
          </p:cNvCxnSpPr>
          <p:nvPr/>
        </p:nvCxnSpPr>
        <p:spPr>
          <a:xfrm flipH="1">
            <a:off x="9234241" y="5049874"/>
            <a:ext cx="1831521" cy="615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D92461F-250F-C30E-5B78-EED746678D27}"/>
              </a:ext>
            </a:extLst>
          </p:cNvPr>
          <p:cNvCxnSpPr>
            <a:cxnSpLocks/>
            <a:stCxn id="5" idx="1"/>
            <a:endCxn id="22" idx="2"/>
          </p:cNvCxnSpPr>
          <p:nvPr/>
        </p:nvCxnSpPr>
        <p:spPr>
          <a:xfrm flipH="1" flipV="1">
            <a:off x="7022397" y="5033999"/>
            <a:ext cx="1353004" cy="106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44FF570C-5005-90DE-3785-4AD011777F25}"/>
              </a:ext>
            </a:extLst>
          </p:cNvPr>
          <p:cNvCxnSpPr>
            <a:cxnSpLocks/>
            <a:stCxn id="22" idx="1"/>
            <a:endCxn id="10" idx="1"/>
          </p:cNvCxnSpPr>
          <p:nvPr/>
        </p:nvCxnSpPr>
        <p:spPr>
          <a:xfrm rot="10800000" flipH="1">
            <a:off x="6162765" y="2972147"/>
            <a:ext cx="1870076" cy="1625288"/>
          </a:xfrm>
          <a:prstGeom prst="bentConnector3">
            <a:avLst>
              <a:gd name="adj1" fmla="val -1222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2">
            <a:extLst>
              <a:ext uri="{FF2B5EF4-FFF2-40B4-BE49-F238E27FC236}">
                <a16:creationId xmlns:a16="http://schemas.microsoft.com/office/drawing/2014/main" id="{B35589F7-6015-73E5-82A0-98B02EC28AF3}"/>
              </a:ext>
            </a:extLst>
          </p:cNvPr>
          <p:cNvSpPr txBox="1">
            <a:spLocks noChangeArrowheads="1"/>
          </p:cNvSpPr>
          <p:nvPr/>
        </p:nvSpPr>
        <p:spPr bwMode="auto">
          <a:xfrm>
            <a:off x="9172666" y="3598899"/>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是</a:t>
            </a:r>
          </a:p>
        </p:txBody>
      </p:sp>
      <p:sp>
        <p:nvSpPr>
          <p:cNvPr id="33" name="文本框 33">
            <a:extLst>
              <a:ext uri="{FF2B5EF4-FFF2-40B4-BE49-F238E27FC236}">
                <a16:creationId xmlns:a16="http://schemas.microsoft.com/office/drawing/2014/main" id="{39AB73E5-48F6-C037-CA44-E70BABF59504}"/>
              </a:ext>
            </a:extLst>
          </p:cNvPr>
          <p:cNvSpPr txBox="1">
            <a:spLocks noChangeArrowheads="1"/>
          </p:cNvSpPr>
          <p:nvPr/>
        </p:nvSpPr>
        <p:spPr bwMode="auto">
          <a:xfrm>
            <a:off x="4118066" y="2543213"/>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是</a:t>
            </a:r>
          </a:p>
        </p:txBody>
      </p:sp>
      <p:sp>
        <p:nvSpPr>
          <p:cNvPr id="34" name="文本框 34">
            <a:extLst>
              <a:ext uri="{FF2B5EF4-FFF2-40B4-BE49-F238E27FC236}">
                <a16:creationId xmlns:a16="http://schemas.microsoft.com/office/drawing/2014/main" id="{41C5C044-7F74-0E2D-8B2F-2CD9894CC6B5}"/>
              </a:ext>
            </a:extLst>
          </p:cNvPr>
          <p:cNvSpPr txBox="1">
            <a:spLocks noChangeArrowheads="1"/>
          </p:cNvSpPr>
          <p:nvPr/>
        </p:nvSpPr>
        <p:spPr bwMode="auto">
          <a:xfrm>
            <a:off x="7728041" y="3421099"/>
            <a:ext cx="831850" cy="38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874">
                <a:latin typeface="等线" panose="02010600030101010101" pitchFamily="2" charset="-122"/>
              </a:rPr>
              <a:t>否</a:t>
            </a:r>
          </a:p>
        </p:txBody>
      </p:sp>
      <p:sp>
        <p:nvSpPr>
          <p:cNvPr id="68" name="文本框 67">
            <a:extLst>
              <a:ext uri="{FF2B5EF4-FFF2-40B4-BE49-F238E27FC236}">
                <a16:creationId xmlns:a16="http://schemas.microsoft.com/office/drawing/2014/main" id="{2D40BCB8-39BC-DF7B-F7CD-77FD33088EDA}"/>
              </a:ext>
            </a:extLst>
          </p:cNvPr>
          <p:cNvSpPr txBox="1"/>
          <p:nvPr/>
        </p:nvSpPr>
        <p:spPr>
          <a:xfrm>
            <a:off x="338767" y="3159727"/>
            <a:ext cx="539657" cy="2246769"/>
          </a:xfrm>
          <a:prstGeom prst="rect">
            <a:avLst/>
          </a:prstGeom>
          <a:noFill/>
        </p:spPr>
        <p:txBody>
          <a:bodyPr wrap="squar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通信流程图</a:t>
            </a:r>
          </a:p>
        </p:txBody>
      </p:sp>
      <p:sp>
        <p:nvSpPr>
          <p:cNvPr id="72" name="文本框 71">
            <a:extLst>
              <a:ext uri="{FF2B5EF4-FFF2-40B4-BE49-F238E27FC236}">
                <a16:creationId xmlns:a16="http://schemas.microsoft.com/office/drawing/2014/main" id="{4A5B41F5-6F3D-D48F-5573-85172D9FE4B5}"/>
              </a:ext>
            </a:extLst>
          </p:cNvPr>
          <p:cNvSpPr txBox="1"/>
          <p:nvPr/>
        </p:nvSpPr>
        <p:spPr>
          <a:xfrm>
            <a:off x="210714" y="2710536"/>
            <a:ext cx="930786" cy="523220"/>
          </a:xfrm>
          <a:prstGeom prst="rect">
            <a:avLst/>
          </a:prstGeom>
          <a:noFill/>
        </p:spPr>
        <p:txBody>
          <a:bodyPr wrap="square" rtlCol="0">
            <a:spAutoFit/>
          </a:bodyPr>
          <a:lstStyle/>
          <a:p>
            <a:r>
              <a:rPr lang="en-US" altLang="zh-CN"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USB</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42" name="文本框 41">
            <a:extLst>
              <a:ext uri="{FF2B5EF4-FFF2-40B4-BE49-F238E27FC236}">
                <a16:creationId xmlns:a16="http://schemas.microsoft.com/office/drawing/2014/main" id="{AE6DFFF7-2189-8F7E-92A5-4A73A1A0A8F8}"/>
              </a:ext>
            </a:extLst>
          </p:cNvPr>
          <p:cNvSpPr txBox="1"/>
          <p:nvPr/>
        </p:nvSpPr>
        <p:spPr>
          <a:xfrm>
            <a:off x="10279152" y="5902250"/>
            <a:ext cx="1717675" cy="646331"/>
          </a:xfrm>
          <a:prstGeom prst="rect">
            <a:avLst/>
          </a:prstGeom>
          <a:solidFill>
            <a:srgbClr val="00B0F0"/>
          </a:solidFill>
        </p:spPr>
        <p:txBody>
          <a:bodyPr wrap="square" rtlCol="0">
            <a:spAutoFit/>
          </a:bodyPr>
          <a:lstStyle/>
          <a:p>
            <a:r>
              <a:rPr lang="zh-CN" altLang="en-US" dirty="0">
                <a:hlinkClick r:id="rId2" action="ppaction://hlinksldjump"/>
              </a:rPr>
              <a:t>返回</a:t>
            </a:r>
            <a:r>
              <a:rPr lang="en-US" altLang="zh-CN" dirty="0">
                <a:hlinkClick r:id="rId2" action="ppaction://hlinksldjump"/>
              </a:rPr>
              <a:t>USB</a:t>
            </a:r>
            <a:r>
              <a:rPr lang="zh-CN" altLang="en-US" dirty="0">
                <a:hlinkClick r:id="rId2" action="ppaction://hlinksldjump"/>
              </a:rPr>
              <a:t>原理页面</a:t>
            </a:r>
            <a:endParaRPr lang="zh-CN" altLang="en-US" dirty="0"/>
          </a:p>
        </p:txBody>
      </p:sp>
    </p:spTree>
    <p:extLst>
      <p:ext uri="{BB962C8B-B14F-4D97-AF65-F5344CB8AC3E}">
        <p14:creationId xmlns:p14="http://schemas.microsoft.com/office/powerpoint/2010/main" val="1681255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E4847-BDDB-4086-82FD-5B5C6A6467E4}"/>
              </a:ext>
            </a:extLst>
          </p:cNvPr>
          <p:cNvSpPr>
            <a:spLocks noGrp="1"/>
          </p:cNvSpPr>
          <p:nvPr>
            <p:ph type="title" idx="4294967295"/>
          </p:nvPr>
        </p:nvSpPr>
        <p:spPr>
          <a:xfrm>
            <a:off x="177279" y="326034"/>
            <a:ext cx="8340725" cy="882650"/>
          </a:xfrm>
        </p:spPr>
        <p:txBody>
          <a:bodyPr/>
          <a:lstStyle/>
          <a:p>
            <a:r>
              <a:rPr lang="zh-CN" altLang="en-US" dirty="0"/>
              <a:t>输出传输框图：从主机到从机</a:t>
            </a:r>
          </a:p>
        </p:txBody>
      </p:sp>
      <p:sp>
        <p:nvSpPr>
          <p:cNvPr id="4" name="矩形: 圆角 3">
            <a:extLst>
              <a:ext uri="{FF2B5EF4-FFF2-40B4-BE49-F238E27FC236}">
                <a16:creationId xmlns:a16="http://schemas.microsoft.com/office/drawing/2014/main" id="{E1D5D921-DD0E-4E66-91BC-5A741E94B1C6}"/>
              </a:ext>
            </a:extLst>
          </p:cNvPr>
          <p:cNvSpPr/>
          <p:nvPr/>
        </p:nvSpPr>
        <p:spPr>
          <a:xfrm>
            <a:off x="416626" y="1543793"/>
            <a:ext cx="843148" cy="494908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EB0D550-9862-4814-848B-51C511B0B247}"/>
              </a:ext>
            </a:extLst>
          </p:cNvPr>
          <p:cNvSpPr/>
          <p:nvPr/>
        </p:nvSpPr>
        <p:spPr>
          <a:xfrm>
            <a:off x="8203927" y="2808523"/>
            <a:ext cx="2683823" cy="353919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82B3997-AC16-47F6-A0D2-AC953E2DA7FC}"/>
              </a:ext>
            </a:extLst>
          </p:cNvPr>
          <p:cNvSpPr/>
          <p:nvPr/>
        </p:nvSpPr>
        <p:spPr>
          <a:xfrm>
            <a:off x="5301624" y="3049042"/>
            <a:ext cx="2090057" cy="114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模块</a:t>
            </a:r>
          </a:p>
        </p:txBody>
      </p:sp>
      <p:sp>
        <p:nvSpPr>
          <p:cNvPr id="8" name="矩形: 圆角 7">
            <a:extLst>
              <a:ext uri="{FF2B5EF4-FFF2-40B4-BE49-F238E27FC236}">
                <a16:creationId xmlns:a16="http://schemas.microsoft.com/office/drawing/2014/main" id="{8BDBA692-E2BD-43A1-809B-7BBB8B8959DF}"/>
              </a:ext>
            </a:extLst>
          </p:cNvPr>
          <p:cNvSpPr/>
          <p:nvPr/>
        </p:nvSpPr>
        <p:spPr>
          <a:xfrm>
            <a:off x="5276697" y="5342084"/>
            <a:ext cx="2090057" cy="114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缓存区</a:t>
            </a:r>
          </a:p>
        </p:txBody>
      </p:sp>
      <p:sp>
        <p:nvSpPr>
          <p:cNvPr id="9" name="文本框 8">
            <a:extLst>
              <a:ext uri="{FF2B5EF4-FFF2-40B4-BE49-F238E27FC236}">
                <a16:creationId xmlns:a16="http://schemas.microsoft.com/office/drawing/2014/main" id="{3C923090-5E39-4465-9CC6-1B8D9450F3AF}"/>
              </a:ext>
            </a:extLst>
          </p:cNvPr>
          <p:cNvSpPr txBox="1"/>
          <p:nvPr/>
        </p:nvSpPr>
        <p:spPr>
          <a:xfrm>
            <a:off x="8566119" y="684139"/>
            <a:ext cx="1959429" cy="369332"/>
          </a:xfrm>
          <a:prstGeom prst="rect">
            <a:avLst/>
          </a:prstGeom>
          <a:noFill/>
        </p:spPr>
        <p:txBody>
          <a:bodyPr wrap="square" rtlCol="0">
            <a:spAutoFit/>
          </a:bodyPr>
          <a:lstStyle/>
          <a:p>
            <a:r>
              <a:rPr lang="zh-CN" altLang="en-US" dirty="0"/>
              <a:t>存储器映射</a:t>
            </a:r>
          </a:p>
        </p:txBody>
      </p:sp>
      <p:sp>
        <p:nvSpPr>
          <p:cNvPr id="11" name="矩形 10">
            <a:extLst>
              <a:ext uri="{FF2B5EF4-FFF2-40B4-BE49-F238E27FC236}">
                <a16:creationId xmlns:a16="http://schemas.microsoft.com/office/drawing/2014/main" id="{EA7CF90B-56AC-470B-B9EF-7A25892D11F9}"/>
              </a:ext>
            </a:extLst>
          </p:cNvPr>
          <p:cNvSpPr/>
          <p:nvPr/>
        </p:nvSpPr>
        <p:spPr>
          <a:xfrm>
            <a:off x="8200057" y="1201443"/>
            <a:ext cx="2683823" cy="51622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I/O</a:t>
            </a:r>
            <a:r>
              <a:rPr lang="zh-CN" altLang="en-US" dirty="0"/>
              <a:t>寄存器</a:t>
            </a:r>
          </a:p>
        </p:txBody>
      </p:sp>
      <p:sp>
        <p:nvSpPr>
          <p:cNvPr id="12" name="矩形 11">
            <a:extLst>
              <a:ext uri="{FF2B5EF4-FFF2-40B4-BE49-F238E27FC236}">
                <a16:creationId xmlns:a16="http://schemas.microsoft.com/office/drawing/2014/main" id="{4CC0D551-F89E-4719-88D1-BEE6EEAAFA48}"/>
              </a:ext>
            </a:extLst>
          </p:cNvPr>
          <p:cNvSpPr/>
          <p:nvPr/>
        </p:nvSpPr>
        <p:spPr>
          <a:xfrm>
            <a:off x="8203923" y="1674324"/>
            <a:ext cx="2683823" cy="5162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 I/O</a:t>
            </a:r>
            <a:r>
              <a:rPr lang="zh-CN" altLang="en-US" dirty="0"/>
              <a:t>寄存器</a:t>
            </a:r>
          </a:p>
        </p:txBody>
      </p:sp>
      <p:sp>
        <p:nvSpPr>
          <p:cNvPr id="13" name="矩形 12">
            <a:extLst>
              <a:ext uri="{FF2B5EF4-FFF2-40B4-BE49-F238E27FC236}">
                <a16:creationId xmlns:a16="http://schemas.microsoft.com/office/drawing/2014/main" id="{23B8E1BF-A2ED-4CEF-94E3-A896335744B4}"/>
              </a:ext>
            </a:extLst>
          </p:cNvPr>
          <p:cNvSpPr/>
          <p:nvPr/>
        </p:nvSpPr>
        <p:spPr>
          <a:xfrm>
            <a:off x="8203923" y="2790926"/>
            <a:ext cx="2683823" cy="516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内置</a:t>
            </a:r>
            <a:r>
              <a:rPr lang="en-US" altLang="zh-CN" dirty="0"/>
              <a:t>RAM</a:t>
            </a:r>
            <a:endParaRPr lang="zh-CN" altLang="en-US" dirty="0"/>
          </a:p>
        </p:txBody>
      </p:sp>
      <p:sp>
        <p:nvSpPr>
          <p:cNvPr id="14" name="矩形 13">
            <a:extLst>
              <a:ext uri="{FF2B5EF4-FFF2-40B4-BE49-F238E27FC236}">
                <a16:creationId xmlns:a16="http://schemas.microsoft.com/office/drawing/2014/main" id="{C86C4F03-15C7-43F4-AD0C-C882F09D3387}"/>
              </a:ext>
            </a:extLst>
          </p:cNvPr>
          <p:cNvSpPr/>
          <p:nvPr/>
        </p:nvSpPr>
        <p:spPr>
          <a:xfrm>
            <a:off x="8203923" y="3305479"/>
            <a:ext cx="2683823" cy="1037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端点描述符表格</a:t>
            </a:r>
          </a:p>
        </p:txBody>
      </p:sp>
      <p:sp>
        <p:nvSpPr>
          <p:cNvPr id="15" name="矩形 14">
            <a:extLst>
              <a:ext uri="{FF2B5EF4-FFF2-40B4-BE49-F238E27FC236}">
                <a16:creationId xmlns:a16="http://schemas.microsoft.com/office/drawing/2014/main" id="{EAD3E21D-A39C-4D92-98DF-75090FA87CF3}"/>
              </a:ext>
            </a:extLst>
          </p:cNvPr>
          <p:cNvSpPr/>
          <p:nvPr/>
        </p:nvSpPr>
        <p:spPr>
          <a:xfrm>
            <a:off x="8200056" y="5804300"/>
            <a:ext cx="2683823" cy="51622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1</a:t>
            </a:r>
            <a:r>
              <a:rPr lang="zh-CN" altLang="en-US" dirty="0"/>
              <a:t>数据</a:t>
            </a:r>
          </a:p>
        </p:txBody>
      </p:sp>
      <p:sp>
        <p:nvSpPr>
          <p:cNvPr id="16" name="矩形 15">
            <a:extLst>
              <a:ext uri="{FF2B5EF4-FFF2-40B4-BE49-F238E27FC236}">
                <a16:creationId xmlns:a16="http://schemas.microsoft.com/office/drawing/2014/main" id="{9C1CFA5F-2CF6-4336-BB3C-E96DFF0116D6}"/>
              </a:ext>
            </a:extLst>
          </p:cNvPr>
          <p:cNvSpPr/>
          <p:nvPr/>
        </p:nvSpPr>
        <p:spPr>
          <a:xfrm>
            <a:off x="8206923" y="4885599"/>
            <a:ext cx="2683823" cy="51622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2</a:t>
            </a:r>
            <a:r>
              <a:rPr lang="zh-CN" altLang="en-US" dirty="0"/>
              <a:t>数据</a:t>
            </a:r>
          </a:p>
        </p:txBody>
      </p:sp>
      <p:sp>
        <p:nvSpPr>
          <p:cNvPr id="17" name="文本框 16">
            <a:extLst>
              <a:ext uri="{FF2B5EF4-FFF2-40B4-BE49-F238E27FC236}">
                <a16:creationId xmlns:a16="http://schemas.microsoft.com/office/drawing/2014/main" id="{5213892D-0C68-43C6-8D82-2EB6C8569FC7}"/>
              </a:ext>
            </a:extLst>
          </p:cNvPr>
          <p:cNvSpPr txBox="1"/>
          <p:nvPr/>
        </p:nvSpPr>
        <p:spPr>
          <a:xfrm>
            <a:off x="10964065" y="4069008"/>
            <a:ext cx="1959429" cy="369332"/>
          </a:xfrm>
          <a:prstGeom prst="rect">
            <a:avLst/>
          </a:prstGeom>
          <a:noFill/>
        </p:spPr>
        <p:txBody>
          <a:bodyPr wrap="square" rtlCol="0">
            <a:spAutoFit/>
          </a:bodyPr>
          <a:lstStyle/>
          <a:p>
            <a:r>
              <a:rPr lang="zh-CN" altLang="en-US" dirty="0"/>
              <a:t>描述符地址</a:t>
            </a:r>
          </a:p>
        </p:txBody>
      </p:sp>
      <p:cxnSp>
        <p:nvCxnSpPr>
          <p:cNvPr id="19" name="直接连接符 18">
            <a:extLst>
              <a:ext uri="{FF2B5EF4-FFF2-40B4-BE49-F238E27FC236}">
                <a16:creationId xmlns:a16="http://schemas.microsoft.com/office/drawing/2014/main" id="{DA5DB769-11EF-4C40-B8A2-7F9EC6DC560A}"/>
              </a:ext>
            </a:extLst>
          </p:cNvPr>
          <p:cNvCxnSpPr>
            <a:stCxn id="11" idx="1"/>
            <a:endCxn id="13" idx="1"/>
          </p:cNvCxnSpPr>
          <p:nvPr/>
        </p:nvCxnSpPr>
        <p:spPr>
          <a:xfrm>
            <a:off x="8200055" y="1459559"/>
            <a:ext cx="3866" cy="158948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接连接符 19">
            <a:extLst>
              <a:ext uri="{FF2B5EF4-FFF2-40B4-BE49-F238E27FC236}">
                <a16:creationId xmlns:a16="http://schemas.microsoft.com/office/drawing/2014/main" id="{EED1F744-CE9B-480A-8674-3A9271B66F97}"/>
              </a:ext>
            </a:extLst>
          </p:cNvPr>
          <p:cNvCxnSpPr>
            <a:cxnSpLocks/>
            <a:stCxn id="11" idx="3"/>
            <a:endCxn id="14" idx="3"/>
          </p:cNvCxnSpPr>
          <p:nvPr/>
        </p:nvCxnSpPr>
        <p:spPr>
          <a:xfrm>
            <a:off x="10883878" y="1459557"/>
            <a:ext cx="3866" cy="236442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右大括号 22">
            <a:extLst>
              <a:ext uri="{FF2B5EF4-FFF2-40B4-BE49-F238E27FC236}">
                <a16:creationId xmlns:a16="http://schemas.microsoft.com/office/drawing/2014/main" id="{312EB86A-AA84-4906-A38B-12CC52C0A0FA}"/>
              </a:ext>
            </a:extLst>
          </p:cNvPr>
          <p:cNvSpPr/>
          <p:nvPr/>
        </p:nvSpPr>
        <p:spPr>
          <a:xfrm>
            <a:off x="10887746" y="2808521"/>
            <a:ext cx="466035" cy="3475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5298821-BE64-49F7-8EC8-2D9FCD84A525}"/>
              </a:ext>
            </a:extLst>
          </p:cNvPr>
          <p:cNvSpPr txBox="1"/>
          <p:nvPr/>
        </p:nvSpPr>
        <p:spPr>
          <a:xfrm>
            <a:off x="416628" y="1713245"/>
            <a:ext cx="1959429" cy="369332"/>
          </a:xfrm>
          <a:prstGeom prst="rect">
            <a:avLst/>
          </a:prstGeom>
          <a:noFill/>
        </p:spPr>
        <p:txBody>
          <a:bodyPr wrap="square" rtlCol="0">
            <a:spAutoFit/>
          </a:bodyPr>
          <a:lstStyle/>
          <a:p>
            <a:r>
              <a:rPr lang="zh-CN" altLang="en-US" dirty="0"/>
              <a:t>主机</a:t>
            </a:r>
          </a:p>
        </p:txBody>
      </p:sp>
      <p:sp>
        <p:nvSpPr>
          <p:cNvPr id="25" name="矩形 24">
            <a:extLst>
              <a:ext uri="{FF2B5EF4-FFF2-40B4-BE49-F238E27FC236}">
                <a16:creationId xmlns:a16="http://schemas.microsoft.com/office/drawing/2014/main" id="{438D2ADB-983A-420E-A357-73913931C8FB}"/>
              </a:ext>
            </a:extLst>
          </p:cNvPr>
          <p:cNvSpPr/>
          <p:nvPr/>
        </p:nvSpPr>
        <p:spPr>
          <a:xfrm>
            <a:off x="1957450" y="3605295"/>
            <a:ext cx="401782" cy="14210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26" name="文本框 25">
            <a:extLst>
              <a:ext uri="{FF2B5EF4-FFF2-40B4-BE49-F238E27FC236}">
                <a16:creationId xmlns:a16="http://schemas.microsoft.com/office/drawing/2014/main" id="{B6A183E5-D5B3-4C33-B2AE-0F25D87CA559}"/>
              </a:ext>
            </a:extLst>
          </p:cNvPr>
          <p:cNvSpPr txBox="1"/>
          <p:nvPr/>
        </p:nvSpPr>
        <p:spPr>
          <a:xfrm>
            <a:off x="513077" y="5486815"/>
            <a:ext cx="1959429" cy="369332"/>
          </a:xfrm>
          <a:prstGeom prst="rect">
            <a:avLst/>
          </a:prstGeom>
          <a:noFill/>
        </p:spPr>
        <p:txBody>
          <a:bodyPr wrap="square" rtlCol="0">
            <a:spAutoFit/>
          </a:bodyPr>
          <a:lstStyle/>
          <a:p>
            <a:r>
              <a:rPr lang="en-US" altLang="zh-CN" dirty="0"/>
              <a:t>DP</a:t>
            </a:r>
            <a:endParaRPr lang="zh-CN" altLang="en-US" dirty="0"/>
          </a:p>
        </p:txBody>
      </p:sp>
      <p:sp>
        <p:nvSpPr>
          <p:cNvPr id="27" name="文本框 26">
            <a:extLst>
              <a:ext uri="{FF2B5EF4-FFF2-40B4-BE49-F238E27FC236}">
                <a16:creationId xmlns:a16="http://schemas.microsoft.com/office/drawing/2014/main" id="{5EAE2293-7950-4751-86DF-15E0669B01D5}"/>
              </a:ext>
            </a:extLst>
          </p:cNvPr>
          <p:cNvSpPr txBox="1"/>
          <p:nvPr/>
        </p:nvSpPr>
        <p:spPr>
          <a:xfrm>
            <a:off x="513077" y="5856147"/>
            <a:ext cx="1959429" cy="369332"/>
          </a:xfrm>
          <a:prstGeom prst="rect">
            <a:avLst/>
          </a:prstGeom>
          <a:noFill/>
        </p:spPr>
        <p:txBody>
          <a:bodyPr wrap="square" rtlCol="0">
            <a:spAutoFit/>
          </a:bodyPr>
          <a:lstStyle/>
          <a:p>
            <a:r>
              <a:rPr lang="en-US" altLang="zh-CN" dirty="0"/>
              <a:t>DM</a:t>
            </a:r>
            <a:endParaRPr lang="zh-CN" altLang="en-US" dirty="0"/>
          </a:p>
        </p:txBody>
      </p:sp>
      <p:sp>
        <p:nvSpPr>
          <p:cNvPr id="29" name="箭头: 左右 28">
            <a:extLst>
              <a:ext uri="{FF2B5EF4-FFF2-40B4-BE49-F238E27FC236}">
                <a16:creationId xmlns:a16="http://schemas.microsoft.com/office/drawing/2014/main" id="{B8658444-D253-40CE-ACB2-2B26AE2AC6AB}"/>
              </a:ext>
            </a:extLst>
          </p:cNvPr>
          <p:cNvSpPr/>
          <p:nvPr/>
        </p:nvSpPr>
        <p:spPr>
          <a:xfrm>
            <a:off x="1259774" y="5671480"/>
            <a:ext cx="3965534" cy="4940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D8850293-6456-4C88-AE0D-2302B38096CE}"/>
              </a:ext>
            </a:extLst>
          </p:cNvPr>
          <p:cNvSpPr/>
          <p:nvPr/>
        </p:nvSpPr>
        <p:spPr>
          <a:xfrm>
            <a:off x="2472504" y="3600957"/>
            <a:ext cx="401782" cy="14253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0</a:t>
            </a:r>
            <a:endParaRPr lang="zh-CN" altLang="en-US" dirty="0"/>
          </a:p>
        </p:txBody>
      </p:sp>
      <p:sp>
        <p:nvSpPr>
          <p:cNvPr id="36" name="文本框 35">
            <a:extLst>
              <a:ext uri="{FF2B5EF4-FFF2-40B4-BE49-F238E27FC236}">
                <a16:creationId xmlns:a16="http://schemas.microsoft.com/office/drawing/2014/main" id="{E0813050-EC3D-4DD3-AC6F-C937CD428FEB}"/>
              </a:ext>
            </a:extLst>
          </p:cNvPr>
          <p:cNvSpPr txBox="1"/>
          <p:nvPr/>
        </p:nvSpPr>
        <p:spPr>
          <a:xfrm>
            <a:off x="1902421" y="3035209"/>
            <a:ext cx="1389699" cy="369332"/>
          </a:xfrm>
          <a:prstGeom prst="rect">
            <a:avLst/>
          </a:prstGeom>
          <a:noFill/>
        </p:spPr>
        <p:txBody>
          <a:bodyPr wrap="square" rtlCol="0">
            <a:spAutoFit/>
          </a:bodyPr>
          <a:lstStyle/>
          <a:p>
            <a:r>
              <a:rPr lang="zh-CN" altLang="en-US" dirty="0"/>
              <a:t>输出端点</a:t>
            </a:r>
            <a:r>
              <a:rPr lang="en-US" altLang="zh-CN" dirty="0"/>
              <a:t>1</a:t>
            </a:r>
            <a:endParaRPr lang="zh-CN" altLang="en-US" dirty="0"/>
          </a:p>
        </p:txBody>
      </p:sp>
      <p:sp>
        <p:nvSpPr>
          <p:cNvPr id="37" name="矩形 36">
            <a:extLst>
              <a:ext uri="{FF2B5EF4-FFF2-40B4-BE49-F238E27FC236}">
                <a16:creationId xmlns:a16="http://schemas.microsoft.com/office/drawing/2014/main" id="{F31FCCD3-E243-4C9F-9960-240E54E383B2}"/>
              </a:ext>
            </a:extLst>
          </p:cNvPr>
          <p:cNvSpPr/>
          <p:nvPr/>
        </p:nvSpPr>
        <p:spPr>
          <a:xfrm>
            <a:off x="3451900" y="3619127"/>
            <a:ext cx="401782" cy="1421013"/>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38" name="矩形 37">
            <a:extLst>
              <a:ext uri="{FF2B5EF4-FFF2-40B4-BE49-F238E27FC236}">
                <a16:creationId xmlns:a16="http://schemas.microsoft.com/office/drawing/2014/main" id="{826CF06A-8E9C-4629-94FB-A1396B64A241}"/>
              </a:ext>
            </a:extLst>
          </p:cNvPr>
          <p:cNvSpPr/>
          <p:nvPr/>
        </p:nvSpPr>
        <p:spPr>
          <a:xfrm>
            <a:off x="3988076" y="3619055"/>
            <a:ext cx="401782" cy="143166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0</a:t>
            </a:r>
            <a:endParaRPr lang="zh-CN" altLang="en-US" dirty="0"/>
          </a:p>
        </p:txBody>
      </p:sp>
      <p:sp>
        <p:nvSpPr>
          <p:cNvPr id="39" name="文本框 38">
            <a:extLst>
              <a:ext uri="{FF2B5EF4-FFF2-40B4-BE49-F238E27FC236}">
                <a16:creationId xmlns:a16="http://schemas.microsoft.com/office/drawing/2014/main" id="{D8A493C6-B3D1-483C-9921-5A6CACBCA000}"/>
              </a:ext>
            </a:extLst>
          </p:cNvPr>
          <p:cNvSpPr txBox="1"/>
          <p:nvPr/>
        </p:nvSpPr>
        <p:spPr>
          <a:xfrm>
            <a:off x="3396871" y="3049041"/>
            <a:ext cx="1389699" cy="369332"/>
          </a:xfrm>
          <a:prstGeom prst="rect">
            <a:avLst/>
          </a:prstGeom>
          <a:noFill/>
        </p:spPr>
        <p:txBody>
          <a:bodyPr wrap="square" rtlCol="0">
            <a:spAutoFit/>
          </a:bodyPr>
          <a:lstStyle/>
          <a:p>
            <a:r>
              <a:rPr lang="zh-CN" altLang="en-US" dirty="0"/>
              <a:t>输出端点</a:t>
            </a:r>
            <a:r>
              <a:rPr lang="en-US" altLang="zh-CN" dirty="0"/>
              <a:t>2</a:t>
            </a:r>
            <a:endParaRPr lang="zh-CN" altLang="en-US" dirty="0"/>
          </a:p>
        </p:txBody>
      </p:sp>
      <p:sp>
        <p:nvSpPr>
          <p:cNvPr id="44" name="箭头: 上下 43">
            <a:extLst>
              <a:ext uri="{FF2B5EF4-FFF2-40B4-BE49-F238E27FC236}">
                <a16:creationId xmlns:a16="http://schemas.microsoft.com/office/drawing/2014/main" id="{A7306103-1E7C-49CC-A080-690C602A09B3}"/>
              </a:ext>
            </a:extLst>
          </p:cNvPr>
          <p:cNvSpPr/>
          <p:nvPr/>
        </p:nvSpPr>
        <p:spPr>
          <a:xfrm>
            <a:off x="6196229" y="4189073"/>
            <a:ext cx="300842" cy="114003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左右 44">
            <a:extLst>
              <a:ext uri="{FF2B5EF4-FFF2-40B4-BE49-F238E27FC236}">
                <a16:creationId xmlns:a16="http://schemas.microsoft.com/office/drawing/2014/main" id="{2472D5F9-BD51-45D8-A276-D0A5991C225D}"/>
              </a:ext>
            </a:extLst>
          </p:cNvPr>
          <p:cNvSpPr/>
          <p:nvPr/>
        </p:nvSpPr>
        <p:spPr>
          <a:xfrm>
            <a:off x="7380076" y="3404213"/>
            <a:ext cx="835448" cy="3901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72CF8EEB-65F1-40F3-B1F8-2FC364EF0C0D}"/>
              </a:ext>
            </a:extLst>
          </p:cNvPr>
          <p:cNvSpPr/>
          <p:nvPr/>
        </p:nvSpPr>
        <p:spPr>
          <a:xfrm>
            <a:off x="1815632" y="5097883"/>
            <a:ext cx="3038688" cy="268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29FBE0D7-6C3E-4552-982D-AFEE71F8EE0D}"/>
              </a:ext>
            </a:extLst>
          </p:cNvPr>
          <p:cNvCxnSpPr/>
          <p:nvPr/>
        </p:nvCxnSpPr>
        <p:spPr>
          <a:xfrm>
            <a:off x="1894892" y="6684021"/>
            <a:ext cx="2739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AAC03C35-125D-4F9E-8862-C9A83EE0D676}"/>
              </a:ext>
            </a:extLst>
          </p:cNvPr>
          <p:cNvSpPr txBox="1"/>
          <p:nvPr/>
        </p:nvSpPr>
        <p:spPr>
          <a:xfrm>
            <a:off x="2957943" y="6321539"/>
            <a:ext cx="1389699" cy="369332"/>
          </a:xfrm>
          <a:prstGeom prst="rect">
            <a:avLst/>
          </a:prstGeom>
          <a:noFill/>
        </p:spPr>
        <p:txBody>
          <a:bodyPr wrap="square" rtlCol="0">
            <a:spAutoFit/>
          </a:bodyPr>
          <a:lstStyle/>
          <a:p>
            <a:r>
              <a:rPr lang="zh-CN" altLang="en-US" dirty="0"/>
              <a:t>时间</a:t>
            </a:r>
          </a:p>
        </p:txBody>
      </p:sp>
      <p:sp>
        <p:nvSpPr>
          <p:cNvPr id="33" name="文本框 32">
            <a:extLst>
              <a:ext uri="{FF2B5EF4-FFF2-40B4-BE49-F238E27FC236}">
                <a16:creationId xmlns:a16="http://schemas.microsoft.com/office/drawing/2014/main" id="{29AE2439-A9DA-B4A4-40CF-99E90155E695}"/>
              </a:ext>
            </a:extLst>
          </p:cNvPr>
          <p:cNvSpPr txBox="1"/>
          <p:nvPr/>
        </p:nvSpPr>
        <p:spPr>
          <a:xfrm>
            <a:off x="10477804" y="6347714"/>
            <a:ext cx="1717675" cy="646331"/>
          </a:xfrm>
          <a:prstGeom prst="rect">
            <a:avLst/>
          </a:prstGeom>
          <a:solidFill>
            <a:srgbClr val="00B0F0"/>
          </a:solidFill>
        </p:spPr>
        <p:txBody>
          <a:bodyPr wrap="square" rtlCol="0">
            <a:spAutoFit/>
          </a:bodyPr>
          <a:lstStyle/>
          <a:p>
            <a:r>
              <a:rPr lang="zh-CN" altLang="en-US" dirty="0">
                <a:hlinkClick r:id="rId3" action="ppaction://hlinksldjump"/>
              </a:rPr>
              <a:t>返回</a:t>
            </a:r>
            <a:r>
              <a:rPr lang="en-US" altLang="zh-CN" dirty="0">
                <a:hlinkClick r:id="rId3" action="ppaction://hlinksldjump"/>
              </a:rPr>
              <a:t>USB</a:t>
            </a:r>
            <a:r>
              <a:rPr lang="zh-CN" altLang="en-US" dirty="0">
                <a:hlinkClick r:id="rId3" action="ppaction://hlinksldjump"/>
              </a:rPr>
              <a:t>原理页面</a:t>
            </a:r>
            <a:endParaRPr lang="zh-CN" altLang="en-US" dirty="0"/>
          </a:p>
        </p:txBody>
      </p:sp>
    </p:spTree>
    <p:extLst>
      <p:ext uri="{BB962C8B-B14F-4D97-AF65-F5344CB8AC3E}">
        <p14:creationId xmlns:p14="http://schemas.microsoft.com/office/powerpoint/2010/main" val="395412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right)">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right)">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35" grpId="0" animBg="1"/>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FA01072B-AE44-B400-0DFF-220170F70C5C}"/>
              </a:ext>
            </a:extLst>
          </p:cNvPr>
          <p:cNvSpPr/>
          <p:nvPr/>
        </p:nvSpPr>
        <p:spPr>
          <a:xfrm>
            <a:off x="371706" y="1710662"/>
            <a:ext cx="9097948" cy="1206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pic>
        <p:nvPicPr>
          <p:cNvPr id="22" name="Picture 2">
            <a:extLst>
              <a:ext uri="{FF2B5EF4-FFF2-40B4-BE49-F238E27FC236}">
                <a16:creationId xmlns:a16="http://schemas.microsoft.com/office/drawing/2014/main" id="{3A65B433-0131-D868-6429-230A8B3291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8676545" y="2001259"/>
            <a:ext cx="712864" cy="893062"/>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7254DA71-8FB2-7004-C96F-77F36E304652}"/>
              </a:ext>
            </a:extLst>
          </p:cNvPr>
          <p:cNvPicPr>
            <a:picLocks noChangeAspect="1"/>
          </p:cNvPicPr>
          <p:nvPr/>
        </p:nvPicPr>
        <p:blipFill rotWithShape="1">
          <a:blip r:embed="rId4"/>
          <a:srcRect l="-1" t="5237" r="1174"/>
          <a:stretch/>
        </p:blipFill>
        <p:spPr>
          <a:xfrm flipH="1">
            <a:off x="4920679" y="2045415"/>
            <a:ext cx="1189110" cy="762423"/>
          </a:xfrm>
          <a:prstGeom prst="rect">
            <a:avLst/>
          </a:prstGeom>
        </p:spPr>
      </p:pic>
      <p:cxnSp>
        <p:nvCxnSpPr>
          <p:cNvPr id="35" name="直接连接符 34">
            <a:extLst>
              <a:ext uri="{FF2B5EF4-FFF2-40B4-BE49-F238E27FC236}">
                <a16:creationId xmlns:a16="http://schemas.microsoft.com/office/drawing/2014/main" id="{9AAAFD34-8477-128C-93AB-5138FA50609F}"/>
              </a:ext>
            </a:extLst>
          </p:cNvPr>
          <p:cNvCxnSpPr/>
          <p:nvPr/>
        </p:nvCxnSpPr>
        <p:spPr>
          <a:xfrm>
            <a:off x="3401966" y="2438350"/>
            <a:ext cx="11537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0F6D187-1A43-7344-1EB4-D5F7D50AE3C7}"/>
              </a:ext>
            </a:extLst>
          </p:cNvPr>
          <p:cNvCxnSpPr/>
          <p:nvPr/>
        </p:nvCxnSpPr>
        <p:spPr>
          <a:xfrm>
            <a:off x="7092311" y="2438350"/>
            <a:ext cx="11537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28360ED-7104-237D-8147-88606A008B60}"/>
              </a:ext>
            </a:extLst>
          </p:cNvPr>
          <p:cNvSpPr txBox="1"/>
          <p:nvPr/>
        </p:nvSpPr>
        <p:spPr>
          <a:xfrm>
            <a:off x="3627303" y="1884799"/>
            <a:ext cx="783897" cy="382733"/>
          </a:xfrm>
          <a:prstGeom prst="rect">
            <a:avLst/>
          </a:prstGeom>
          <a:noFill/>
        </p:spPr>
        <p:txBody>
          <a:bodyPr wrap="square" rtlCol="0">
            <a:spAutoFit/>
          </a:bodyPr>
          <a:lstStyle/>
          <a:p>
            <a:r>
              <a:rPr lang="en-US" altLang="zh-CN" sz="1874" dirty="0"/>
              <a:t>UART</a:t>
            </a:r>
            <a:endParaRPr lang="zh-CN" altLang="en-US" sz="1874" dirty="0"/>
          </a:p>
        </p:txBody>
      </p:sp>
      <p:sp>
        <p:nvSpPr>
          <p:cNvPr id="39" name="文本框 38">
            <a:extLst>
              <a:ext uri="{FF2B5EF4-FFF2-40B4-BE49-F238E27FC236}">
                <a16:creationId xmlns:a16="http://schemas.microsoft.com/office/drawing/2014/main" id="{6D48615E-2114-90A0-0807-EE5C41F5C978}"/>
              </a:ext>
            </a:extLst>
          </p:cNvPr>
          <p:cNvSpPr txBox="1"/>
          <p:nvPr/>
        </p:nvSpPr>
        <p:spPr>
          <a:xfrm>
            <a:off x="7624020" y="1920504"/>
            <a:ext cx="760444" cy="382733"/>
          </a:xfrm>
          <a:prstGeom prst="rect">
            <a:avLst/>
          </a:prstGeom>
          <a:noFill/>
        </p:spPr>
        <p:txBody>
          <a:bodyPr wrap="square" rtlCol="0">
            <a:spAutoFit/>
          </a:bodyPr>
          <a:lstStyle/>
          <a:p>
            <a:r>
              <a:rPr lang="en-US" altLang="zh-CN" sz="1874" dirty="0"/>
              <a:t>USB</a:t>
            </a:r>
            <a:endParaRPr lang="zh-CN" altLang="en-US" sz="1874" dirty="0"/>
          </a:p>
        </p:txBody>
      </p:sp>
      <p:sp>
        <p:nvSpPr>
          <p:cNvPr id="40" name="矩形 39">
            <a:extLst>
              <a:ext uri="{FF2B5EF4-FFF2-40B4-BE49-F238E27FC236}">
                <a16:creationId xmlns:a16="http://schemas.microsoft.com/office/drawing/2014/main" id="{5F1A4416-98D4-EB3C-2B4B-701F8CC86BF2}"/>
              </a:ext>
            </a:extLst>
          </p:cNvPr>
          <p:cNvSpPr/>
          <p:nvPr/>
        </p:nvSpPr>
        <p:spPr>
          <a:xfrm>
            <a:off x="402222" y="3230243"/>
            <a:ext cx="9097948" cy="12181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pic>
        <p:nvPicPr>
          <p:cNvPr id="42" name="图片 41">
            <a:extLst>
              <a:ext uri="{FF2B5EF4-FFF2-40B4-BE49-F238E27FC236}">
                <a16:creationId xmlns:a16="http://schemas.microsoft.com/office/drawing/2014/main" id="{7B9AF0E2-1CA7-7DE7-00E2-AE120EF2617E}"/>
              </a:ext>
            </a:extLst>
          </p:cNvPr>
          <p:cNvPicPr>
            <a:picLocks noChangeAspect="1"/>
          </p:cNvPicPr>
          <p:nvPr/>
        </p:nvPicPr>
        <p:blipFill rotWithShape="1">
          <a:blip r:embed="rId5"/>
          <a:srcRect r="7628"/>
          <a:stretch/>
        </p:blipFill>
        <p:spPr>
          <a:xfrm flipH="1">
            <a:off x="5033303" y="3586738"/>
            <a:ext cx="1109847" cy="805080"/>
          </a:xfrm>
          <a:prstGeom prst="rect">
            <a:avLst/>
          </a:prstGeom>
        </p:spPr>
      </p:pic>
      <p:pic>
        <p:nvPicPr>
          <p:cNvPr id="43" name="Picture 2">
            <a:extLst>
              <a:ext uri="{FF2B5EF4-FFF2-40B4-BE49-F238E27FC236}">
                <a16:creationId xmlns:a16="http://schemas.microsoft.com/office/drawing/2014/main" id="{3735EA85-0FB3-BA56-ED54-84A3BEDBE9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8800577" y="3551293"/>
            <a:ext cx="669731" cy="83902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接连接符 44">
            <a:extLst>
              <a:ext uri="{FF2B5EF4-FFF2-40B4-BE49-F238E27FC236}">
                <a16:creationId xmlns:a16="http://schemas.microsoft.com/office/drawing/2014/main" id="{061F3C0A-43B1-B3F4-BD2D-B46C7CC7E0F9}"/>
              </a:ext>
            </a:extLst>
          </p:cNvPr>
          <p:cNvCxnSpPr/>
          <p:nvPr/>
        </p:nvCxnSpPr>
        <p:spPr>
          <a:xfrm>
            <a:off x="7269316" y="3970802"/>
            <a:ext cx="11537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39037AF-2B2B-9F24-D6C3-5B964A8BD9BA}"/>
              </a:ext>
            </a:extLst>
          </p:cNvPr>
          <p:cNvSpPr txBox="1"/>
          <p:nvPr/>
        </p:nvSpPr>
        <p:spPr>
          <a:xfrm>
            <a:off x="7528149" y="3509386"/>
            <a:ext cx="760444" cy="382733"/>
          </a:xfrm>
          <a:prstGeom prst="rect">
            <a:avLst/>
          </a:prstGeom>
          <a:noFill/>
        </p:spPr>
        <p:txBody>
          <a:bodyPr wrap="square" rtlCol="0">
            <a:spAutoFit/>
          </a:bodyPr>
          <a:lstStyle/>
          <a:p>
            <a:r>
              <a:rPr lang="en-US" altLang="zh-CN" sz="1874" dirty="0"/>
              <a:t>USB</a:t>
            </a:r>
            <a:endParaRPr lang="zh-CN" altLang="en-US" sz="1874" dirty="0"/>
          </a:p>
        </p:txBody>
      </p:sp>
      <p:sp>
        <p:nvSpPr>
          <p:cNvPr id="48" name="文本框 47">
            <a:extLst>
              <a:ext uri="{FF2B5EF4-FFF2-40B4-BE49-F238E27FC236}">
                <a16:creationId xmlns:a16="http://schemas.microsoft.com/office/drawing/2014/main" id="{B0D76118-E983-499C-3F30-9AB722EE9943}"/>
              </a:ext>
            </a:extLst>
          </p:cNvPr>
          <p:cNvSpPr txBox="1"/>
          <p:nvPr/>
        </p:nvSpPr>
        <p:spPr>
          <a:xfrm>
            <a:off x="8308191" y="1697803"/>
            <a:ext cx="1534063" cy="382733"/>
          </a:xfrm>
          <a:prstGeom prst="rect">
            <a:avLst/>
          </a:prstGeom>
          <a:noFill/>
        </p:spPr>
        <p:txBody>
          <a:bodyPr wrap="square" rtlCol="0">
            <a:spAutoFit/>
          </a:bodyPr>
          <a:lstStyle/>
          <a:p>
            <a:r>
              <a:rPr lang="zh-CN" altLang="en-US" sz="1874" dirty="0"/>
              <a:t>激光雷达</a:t>
            </a:r>
          </a:p>
        </p:txBody>
      </p:sp>
      <p:sp>
        <p:nvSpPr>
          <p:cNvPr id="49" name="文本框 48">
            <a:extLst>
              <a:ext uri="{FF2B5EF4-FFF2-40B4-BE49-F238E27FC236}">
                <a16:creationId xmlns:a16="http://schemas.microsoft.com/office/drawing/2014/main" id="{CF75A44E-804E-68BF-6814-8885E719023D}"/>
              </a:ext>
            </a:extLst>
          </p:cNvPr>
          <p:cNvSpPr txBox="1"/>
          <p:nvPr/>
        </p:nvSpPr>
        <p:spPr>
          <a:xfrm>
            <a:off x="8423016" y="3184347"/>
            <a:ext cx="1655112" cy="382733"/>
          </a:xfrm>
          <a:prstGeom prst="rect">
            <a:avLst/>
          </a:prstGeom>
          <a:noFill/>
        </p:spPr>
        <p:txBody>
          <a:bodyPr wrap="square" rtlCol="0">
            <a:spAutoFit/>
          </a:bodyPr>
          <a:lstStyle/>
          <a:p>
            <a:r>
              <a:rPr lang="zh-CN" altLang="en-US" sz="1874" dirty="0"/>
              <a:t>激光雷达</a:t>
            </a:r>
          </a:p>
        </p:txBody>
      </p:sp>
      <p:sp>
        <p:nvSpPr>
          <p:cNvPr id="51" name="文本框 50">
            <a:extLst>
              <a:ext uri="{FF2B5EF4-FFF2-40B4-BE49-F238E27FC236}">
                <a16:creationId xmlns:a16="http://schemas.microsoft.com/office/drawing/2014/main" id="{07ABB79C-CD96-888B-4AFD-8738FB0BD618}"/>
              </a:ext>
            </a:extLst>
          </p:cNvPr>
          <p:cNvSpPr txBox="1"/>
          <p:nvPr/>
        </p:nvSpPr>
        <p:spPr>
          <a:xfrm>
            <a:off x="4144396" y="3162503"/>
            <a:ext cx="3571891" cy="382733"/>
          </a:xfrm>
          <a:prstGeom prst="rect">
            <a:avLst/>
          </a:prstGeom>
          <a:noFill/>
        </p:spPr>
        <p:txBody>
          <a:bodyPr wrap="square" rtlCol="0">
            <a:spAutoFit/>
          </a:bodyPr>
          <a:lstStyle/>
          <a:p>
            <a:r>
              <a:rPr lang="en-US" altLang="zh-CN" sz="1874" dirty="0"/>
              <a:t>Arduino USB Host Shield USB</a:t>
            </a:r>
            <a:endParaRPr lang="zh-CN" altLang="en-US" sz="1874" dirty="0"/>
          </a:p>
        </p:txBody>
      </p:sp>
      <p:sp>
        <p:nvSpPr>
          <p:cNvPr id="52" name="文本框 51">
            <a:extLst>
              <a:ext uri="{FF2B5EF4-FFF2-40B4-BE49-F238E27FC236}">
                <a16:creationId xmlns:a16="http://schemas.microsoft.com/office/drawing/2014/main" id="{CA62A3CB-30CD-97ED-5B33-7FC717ED583D}"/>
              </a:ext>
            </a:extLst>
          </p:cNvPr>
          <p:cNvSpPr txBox="1"/>
          <p:nvPr/>
        </p:nvSpPr>
        <p:spPr>
          <a:xfrm>
            <a:off x="4768685" y="1737344"/>
            <a:ext cx="1931144" cy="382733"/>
          </a:xfrm>
          <a:prstGeom prst="rect">
            <a:avLst/>
          </a:prstGeom>
          <a:noFill/>
        </p:spPr>
        <p:txBody>
          <a:bodyPr wrap="square" rtlCol="0">
            <a:spAutoFit/>
          </a:bodyPr>
          <a:lstStyle/>
          <a:p>
            <a:r>
              <a:rPr lang="en-US" altLang="zh-CN" sz="1874" dirty="0"/>
              <a:t>Vinculum</a:t>
            </a:r>
            <a:endParaRPr lang="zh-CN" altLang="en-US" sz="1874" dirty="0"/>
          </a:p>
        </p:txBody>
      </p:sp>
      <p:sp>
        <p:nvSpPr>
          <p:cNvPr id="54" name="矩形 53">
            <a:extLst>
              <a:ext uri="{FF2B5EF4-FFF2-40B4-BE49-F238E27FC236}">
                <a16:creationId xmlns:a16="http://schemas.microsoft.com/office/drawing/2014/main" id="{B1B25DF8-AE05-9D15-891B-2AF7454C5963}"/>
              </a:ext>
            </a:extLst>
          </p:cNvPr>
          <p:cNvSpPr/>
          <p:nvPr/>
        </p:nvSpPr>
        <p:spPr>
          <a:xfrm>
            <a:off x="731666" y="1778960"/>
            <a:ext cx="2184273" cy="682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4"/>
              <a:t>嵌入式开发板</a:t>
            </a:r>
            <a:endParaRPr lang="zh-CN" altLang="en-US" sz="1874" dirty="0"/>
          </a:p>
        </p:txBody>
      </p:sp>
      <p:sp>
        <p:nvSpPr>
          <p:cNvPr id="55" name="矩形 54">
            <a:extLst>
              <a:ext uri="{FF2B5EF4-FFF2-40B4-BE49-F238E27FC236}">
                <a16:creationId xmlns:a16="http://schemas.microsoft.com/office/drawing/2014/main" id="{9850AF24-0A10-2210-40D9-7BA344DA3D77}"/>
              </a:ext>
            </a:extLst>
          </p:cNvPr>
          <p:cNvSpPr/>
          <p:nvPr/>
        </p:nvSpPr>
        <p:spPr>
          <a:xfrm>
            <a:off x="712801" y="3522295"/>
            <a:ext cx="2184273" cy="682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4"/>
              <a:t>嵌入式开发板</a:t>
            </a:r>
            <a:endParaRPr lang="zh-CN" altLang="en-US" sz="1874" dirty="0"/>
          </a:p>
        </p:txBody>
      </p:sp>
      <p:cxnSp>
        <p:nvCxnSpPr>
          <p:cNvPr id="56" name="直接连接符 55">
            <a:extLst>
              <a:ext uri="{FF2B5EF4-FFF2-40B4-BE49-F238E27FC236}">
                <a16:creationId xmlns:a16="http://schemas.microsoft.com/office/drawing/2014/main" id="{D873ED47-6027-B2A8-9BB7-04D5B67AC051}"/>
              </a:ext>
            </a:extLst>
          </p:cNvPr>
          <p:cNvCxnSpPr/>
          <p:nvPr/>
        </p:nvCxnSpPr>
        <p:spPr>
          <a:xfrm>
            <a:off x="3342864" y="3921578"/>
            <a:ext cx="11537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AD172B2-1245-2CEC-20DC-F59A46531E81}"/>
              </a:ext>
            </a:extLst>
          </p:cNvPr>
          <p:cNvSpPr txBox="1"/>
          <p:nvPr/>
        </p:nvSpPr>
        <p:spPr>
          <a:xfrm>
            <a:off x="3546541" y="3391975"/>
            <a:ext cx="783897" cy="382733"/>
          </a:xfrm>
          <a:prstGeom prst="rect">
            <a:avLst/>
          </a:prstGeom>
          <a:noFill/>
        </p:spPr>
        <p:txBody>
          <a:bodyPr wrap="square" rtlCol="0">
            <a:spAutoFit/>
          </a:bodyPr>
          <a:lstStyle/>
          <a:p>
            <a:r>
              <a:rPr lang="en-US" altLang="zh-CN" sz="1874" dirty="0"/>
              <a:t>UART</a:t>
            </a:r>
            <a:endParaRPr lang="zh-CN" altLang="en-US" sz="1874" dirty="0"/>
          </a:p>
        </p:txBody>
      </p:sp>
      <p:sp>
        <p:nvSpPr>
          <p:cNvPr id="33" name="矩形 32">
            <a:extLst>
              <a:ext uri="{FF2B5EF4-FFF2-40B4-BE49-F238E27FC236}">
                <a16:creationId xmlns:a16="http://schemas.microsoft.com/office/drawing/2014/main" id="{8AF8E172-0ADA-BA8D-E408-A07DB45F6B56}"/>
              </a:ext>
            </a:extLst>
          </p:cNvPr>
          <p:cNvSpPr/>
          <p:nvPr/>
        </p:nvSpPr>
        <p:spPr>
          <a:xfrm>
            <a:off x="368958" y="4904853"/>
            <a:ext cx="9097948" cy="12181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pic>
        <p:nvPicPr>
          <p:cNvPr id="36" name="Picture 2">
            <a:extLst>
              <a:ext uri="{FF2B5EF4-FFF2-40B4-BE49-F238E27FC236}">
                <a16:creationId xmlns:a16="http://schemas.microsoft.com/office/drawing/2014/main" id="{67845116-EB5A-4380-5E43-3D880119C5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8767312" y="5225903"/>
            <a:ext cx="669731" cy="83902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接连接符 40">
            <a:extLst>
              <a:ext uri="{FF2B5EF4-FFF2-40B4-BE49-F238E27FC236}">
                <a16:creationId xmlns:a16="http://schemas.microsoft.com/office/drawing/2014/main" id="{36EEFA34-1ECA-EA79-67A1-642474F3877E}"/>
              </a:ext>
            </a:extLst>
          </p:cNvPr>
          <p:cNvCxnSpPr>
            <a:cxnSpLocks/>
          </p:cNvCxnSpPr>
          <p:nvPr/>
        </p:nvCxnSpPr>
        <p:spPr>
          <a:xfrm>
            <a:off x="3309599" y="5645412"/>
            <a:ext cx="508015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9CB699B-0BAB-2C4D-FC14-54C8480DA585}"/>
              </a:ext>
            </a:extLst>
          </p:cNvPr>
          <p:cNvSpPr txBox="1"/>
          <p:nvPr/>
        </p:nvSpPr>
        <p:spPr>
          <a:xfrm>
            <a:off x="4330438" y="5196907"/>
            <a:ext cx="2587064" cy="380745"/>
          </a:xfrm>
          <a:prstGeom prst="rect">
            <a:avLst/>
          </a:prstGeom>
          <a:noFill/>
        </p:spPr>
        <p:txBody>
          <a:bodyPr wrap="square" rtlCol="0">
            <a:spAutoFit/>
          </a:bodyPr>
          <a:lstStyle/>
          <a:p>
            <a:r>
              <a:rPr lang="en-US" altLang="zh-CN" sz="1874" dirty="0"/>
              <a:t>USB</a:t>
            </a:r>
            <a:r>
              <a:rPr lang="zh-CN" altLang="en-US" sz="1874" dirty="0"/>
              <a:t>或者以太网线缆</a:t>
            </a:r>
          </a:p>
        </p:txBody>
      </p:sp>
      <p:sp>
        <p:nvSpPr>
          <p:cNvPr id="47" name="文本框 46">
            <a:extLst>
              <a:ext uri="{FF2B5EF4-FFF2-40B4-BE49-F238E27FC236}">
                <a16:creationId xmlns:a16="http://schemas.microsoft.com/office/drawing/2014/main" id="{53C15D68-671E-1164-02F2-27A3693484D8}"/>
              </a:ext>
            </a:extLst>
          </p:cNvPr>
          <p:cNvSpPr txBox="1"/>
          <p:nvPr/>
        </p:nvSpPr>
        <p:spPr>
          <a:xfrm>
            <a:off x="8247666" y="4882162"/>
            <a:ext cx="1655112" cy="382733"/>
          </a:xfrm>
          <a:prstGeom prst="rect">
            <a:avLst/>
          </a:prstGeom>
          <a:noFill/>
        </p:spPr>
        <p:txBody>
          <a:bodyPr wrap="square" rtlCol="0">
            <a:spAutoFit/>
          </a:bodyPr>
          <a:lstStyle/>
          <a:p>
            <a:r>
              <a:rPr lang="zh-CN" altLang="en-US" sz="1874" dirty="0"/>
              <a:t>激光雷达</a:t>
            </a:r>
          </a:p>
        </p:txBody>
      </p:sp>
      <p:sp>
        <p:nvSpPr>
          <p:cNvPr id="53" name="矩形 52">
            <a:extLst>
              <a:ext uri="{FF2B5EF4-FFF2-40B4-BE49-F238E27FC236}">
                <a16:creationId xmlns:a16="http://schemas.microsoft.com/office/drawing/2014/main" id="{DB740C07-4FA8-44D0-E26D-86E9062274F5}"/>
              </a:ext>
            </a:extLst>
          </p:cNvPr>
          <p:cNvSpPr/>
          <p:nvPr/>
        </p:nvSpPr>
        <p:spPr>
          <a:xfrm>
            <a:off x="679536" y="5196905"/>
            <a:ext cx="2184273" cy="682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4" dirty="0"/>
              <a:t>树莓派</a:t>
            </a:r>
          </a:p>
        </p:txBody>
      </p:sp>
      <p:sp>
        <p:nvSpPr>
          <p:cNvPr id="5" name="文本框 4">
            <a:extLst>
              <a:ext uri="{FF2B5EF4-FFF2-40B4-BE49-F238E27FC236}">
                <a16:creationId xmlns:a16="http://schemas.microsoft.com/office/drawing/2014/main" id="{F1191788-595E-23B5-3F58-FA519F4AB51E}"/>
              </a:ext>
            </a:extLst>
          </p:cNvPr>
          <p:cNvSpPr txBox="1"/>
          <p:nvPr/>
        </p:nvSpPr>
        <p:spPr>
          <a:xfrm>
            <a:off x="9735232" y="1727168"/>
            <a:ext cx="2152070" cy="1200329"/>
          </a:xfrm>
          <a:prstGeom prst="rect">
            <a:avLst/>
          </a:prstGeom>
          <a:solidFill>
            <a:schemeClr val="bg1"/>
          </a:solidFill>
          <a:ln>
            <a:solidFill>
              <a:schemeClr val="tx1"/>
            </a:solidFill>
          </a:ln>
        </p:spPr>
        <p:txBody>
          <a:bodyPr wrap="square" rtlCol="0">
            <a:spAutoFit/>
          </a:bodyPr>
          <a:lstStyle/>
          <a:p>
            <a:r>
              <a:rPr lang="zh-CN" altLang="en-US" dirty="0"/>
              <a:t>一般嵌入式开发板用的是</a:t>
            </a:r>
            <a:r>
              <a:rPr lang="en-US" altLang="zh-CN" dirty="0"/>
              <a:t>mini</a:t>
            </a:r>
            <a:r>
              <a:rPr lang="zh-CN" altLang="en-US" dirty="0"/>
              <a:t>接口或者</a:t>
            </a:r>
            <a:r>
              <a:rPr lang="en-US" altLang="zh-CN" dirty="0"/>
              <a:t>micro</a:t>
            </a:r>
            <a:r>
              <a:rPr lang="zh-CN" altLang="en-US" dirty="0"/>
              <a:t>，不能直接连接</a:t>
            </a:r>
            <a:r>
              <a:rPr lang="en-US" altLang="zh-CN" dirty="0"/>
              <a:t>USB-A</a:t>
            </a:r>
            <a:r>
              <a:rPr lang="zh-CN" altLang="en-US" dirty="0"/>
              <a:t>型公口</a:t>
            </a:r>
          </a:p>
        </p:txBody>
      </p:sp>
      <p:pic>
        <p:nvPicPr>
          <p:cNvPr id="10" name="图片 9">
            <a:extLst>
              <a:ext uri="{FF2B5EF4-FFF2-40B4-BE49-F238E27FC236}">
                <a16:creationId xmlns:a16="http://schemas.microsoft.com/office/drawing/2014/main" id="{653A2CA1-4DDF-C624-6CA5-9AC1B94BBECA}"/>
              </a:ext>
            </a:extLst>
          </p:cNvPr>
          <p:cNvPicPr>
            <a:picLocks noChangeAspect="1"/>
          </p:cNvPicPr>
          <p:nvPr/>
        </p:nvPicPr>
        <p:blipFill>
          <a:blip r:embed="rId6"/>
          <a:stretch>
            <a:fillRect/>
          </a:stretch>
        </p:blipFill>
        <p:spPr>
          <a:xfrm rot="2109258">
            <a:off x="6319089" y="2184994"/>
            <a:ext cx="761481" cy="606937"/>
          </a:xfrm>
          <a:prstGeom prst="rect">
            <a:avLst/>
          </a:prstGeom>
        </p:spPr>
      </p:pic>
      <p:pic>
        <p:nvPicPr>
          <p:cNvPr id="59" name="图片 58">
            <a:extLst>
              <a:ext uri="{FF2B5EF4-FFF2-40B4-BE49-F238E27FC236}">
                <a16:creationId xmlns:a16="http://schemas.microsoft.com/office/drawing/2014/main" id="{DEA388B3-09D0-A1AB-2B04-15CB06A264BC}"/>
              </a:ext>
            </a:extLst>
          </p:cNvPr>
          <p:cNvPicPr>
            <a:picLocks noChangeAspect="1"/>
          </p:cNvPicPr>
          <p:nvPr/>
        </p:nvPicPr>
        <p:blipFill>
          <a:blip r:embed="rId6"/>
          <a:stretch>
            <a:fillRect/>
          </a:stretch>
        </p:blipFill>
        <p:spPr>
          <a:xfrm rot="2551038">
            <a:off x="6483192" y="3667333"/>
            <a:ext cx="761481" cy="606937"/>
          </a:xfrm>
          <a:prstGeom prst="rect">
            <a:avLst/>
          </a:prstGeom>
        </p:spPr>
      </p:pic>
      <p:sp>
        <p:nvSpPr>
          <p:cNvPr id="50" name="文本框 49">
            <a:extLst>
              <a:ext uri="{FF2B5EF4-FFF2-40B4-BE49-F238E27FC236}">
                <a16:creationId xmlns:a16="http://schemas.microsoft.com/office/drawing/2014/main" id="{B2E26F94-5FFB-AF47-ABFB-78615324D1D6}"/>
              </a:ext>
            </a:extLst>
          </p:cNvPr>
          <p:cNvSpPr txBox="1"/>
          <p:nvPr/>
        </p:nvSpPr>
        <p:spPr>
          <a:xfrm>
            <a:off x="2267661" y="805977"/>
            <a:ext cx="902811"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选题背景</a:t>
            </a:r>
          </a:p>
        </p:txBody>
      </p:sp>
      <p:sp>
        <p:nvSpPr>
          <p:cNvPr id="60" name="文本框 59">
            <a:extLst>
              <a:ext uri="{FF2B5EF4-FFF2-40B4-BE49-F238E27FC236}">
                <a16:creationId xmlns:a16="http://schemas.microsoft.com/office/drawing/2014/main" id="{9C2315C3-47AF-DBF3-DD5C-A6D08998DC3D}"/>
              </a:ext>
            </a:extLst>
          </p:cNvPr>
          <p:cNvSpPr txBox="1"/>
          <p:nvPr/>
        </p:nvSpPr>
        <p:spPr>
          <a:xfrm>
            <a:off x="3690490" y="805977"/>
            <a:ext cx="1441420"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国内外设计状况</a:t>
            </a:r>
          </a:p>
        </p:txBody>
      </p:sp>
      <p:sp>
        <p:nvSpPr>
          <p:cNvPr id="61" name="文本框 60">
            <a:extLst>
              <a:ext uri="{FF2B5EF4-FFF2-40B4-BE49-F238E27FC236}">
                <a16:creationId xmlns:a16="http://schemas.microsoft.com/office/drawing/2014/main" id="{14269E28-5351-75DD-788A-552E8E991655}"/>
              </a:ext>
            </a:extLst>
          </p:cNvPr>
          <p:cNvSpPr txBox="1"/>
          <p:nvPr/>
        </p:nvSpPr>
        <p:spPr>
          <a:xfrm>
            <a:off x="2658193" y="215578"/>
            <a:ext cx="1723549"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62" name="文本框 61">
            <a:extLst>
              <a:ext uri="{FF2B5EF4-FFF2-40B4-BE49-F238E27FC236}">
                <a16:creationId xmlns:a16="http://schemas.microsoft.com/office/drawing/2014/main" id="{ABCDC698-3FA0-8FA8-F243-522CD95A2601}"/>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63" name="文本框 62">
            <a:extLst>
              <a:ext uri="{FF2B5EF4-FFF2-40B4-BE49-F238E27FC236}">
                <a16:creationId xmlns:a16="http://schemas.microsoft.com/office/drawing/2014/main" id="{9433DF46-AECD-1A63-4071-95F31A61C861}"/>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64" name="文本框 63">
            <a:extLst>
              <a:ext uri="{FF2B5EF4-FFF2-40B4-BE49-F238E27FC236}">
                <a16:creationId xmlns:a16="http://schemas.microsoft.com/office/drawing/2014/main" id="{C258AF09-C9CF-AA77-BBD9-76F9818E74F7}"/>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65" name="文本框 64">
            <a:extLst>
              <a:ext uri="{FF2B5EF4-FFF2-40B4-BE49-F238E27FC236}">
                <a16:creationId xmlns:a16="http://schemas.microsoft.com/office/drawing/2014/main" id="{A421D856-57F5-F2D4-4FF3-386178A94304}"/>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pic>
        <p:nvPicPr>
          <p:cNvPr id="66" name="Picture 2" descr="Arduino MKR WiFi 1010">
            <a:extLst>
              <a:ext uri="{FF2B5EF4-FFF2-40B4-BE49-F238E27FC236}">
                <a16:creationId xmlns:a16="http://schemas.microsoft.com/office/drawing/2014/main" id="{0C1673F1-07C8-0C7F-01BE-AD52A36CCA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739" t="26715" r="5037" b="26741"/>
          <a:stretch/>
        </p:blipFill>
        <p:spPr bwMode="auto">
          <a:xfrm rot="5400000">
            <a:off x="9233015" y="3950105"/>
            <a:ext cx="3223967" cy="1390724"/>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F840E98A-E27A-98A1-7BAA-E5BD3469C385}"/>
              </a:ext>
            </a:extLst>
          </p:cNvPr>
          <p:cNvSpPr txBox="1"/>
          <p:nvPr/>
        </p:nvSpPr>
        <p:spPr>
          <a:xfrm>
            <a:off x="5913138" y="1985671"/>
            <a:ext cx="1551774" cy="369332"/>
          </a:xfrm>
          <a:prstGeom prst="rect">
            <a:avLst/>
          </a:prstGeom>
          <a:noFill/>
        </p:spPr>
        <p:txBody>
          <a:bodyPr wrap="square">
            <a:spAutoFit/>
          </a:bodyPr>
          <a:lstStyle/>
          <a:p>
            <a:r>
              <a:rPr lang="en-US" altLang="zh-CN" dirty="0"/>
              <a:t>USB-A</a:t>
            </a:r>
            <a:r>
              <a:rPr lang="zh-CN" altLang="en-US" dirty="0"/>
              <a:t>型接口</a:t>
            </a:r>
          </a:p>
        </p:txBody>
      </p:sp>
      <p:sp>
        <p:nvSpPr>
          <p:cNvPr id="68" name="文本框 67">
            <a:extLst>
              <a:ext uri="{FF2B5EF4-FFF2-40B4-BE49-F238E27FC236}">
                <a16:creationId xmlns:a16="http://schemas.microsoft.com/office/drawing/2014/main" id="{AC5DFE9D-C782-CF2F-4522-AF6B27283CE3}"/>
              </a:ext>
            </a:extLst>
          </p:cNvPr>
          <p:cNvSpPr txBox="1"/>
          <p:nvPr/>
        </p:nvSpPr>
        <p:spPr>
          <a:xfrm>
            <a:off x="6102796" y="3445082"/>
            <a:ext cx="1551774" cy="369332"/>
          </a:xfrm>
          <a:prstGeom prst="rect">
            <a:avLst/>
          </a:prstGeom>
          <a:noFill/>
        </p:spPr>
        <p:txBody>
          <a:bodyPr wrap="square">
            <a:spAutoFit/>
          </a:bodyPr>
          <a:lstStyle/>
          <a:p>
            <a:r>
              <a:rPr lang="en-US" altLang="zh-CN" dirty="0"/>
              <a:t>USB-A</a:t>
            </a:r>
            <a:r>
              <a:rPr lang="zh-CN" altLang="en-US" dirty="0"/>
              <a:t>型接口</a:t>
            </a:r>
          </a:p>
        </p:txBody>
      </p:sp>
    </p:spTree>
    <p:extLst>
      <p:ext uri="{BB962C8B-B14F-4D97-AF65-F5344CB8AC3E}">
        <p14:creationId xmlns:p14="http://schemas.microsoft.com/office/powerpoint/2010/main" val="556165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496A8-308C-4AB2-93CC-906B4F814E28}"/>
              </a:ext>
            </a:extLst>
          </p:cNvPr>
          <p:cNvSpPr>
            <a:spLocks noGrp="1"/>
          </p:cNvSpPr>
          <p:nvPr>
            <p:ph type="title"/>
          </p:nvPr>
        </p:nvSpPr>
        <p:spPr>
          <a:xfrm>
            <a:off x="142240" y="52313"/>
            <a:ext cx="10515600" cy="1325563"/>
          </a:xfrm>
        </p:spPr>
        <p:txBody>
          <a:bodyPr/>
          <a:lstStyle/>
          <a:p>
            <a:r>
              <a:rPr lang="zh-CN" altLang="en-US" dirty="0"/>
              <a:t>输入传输框图：从机到主机</a:t>
            </a:r>
          </a:p>
        </p:txBody>
      </p:sp>
      <p:sp>
        <p:nvSpPr>
          <p:cNvPr id="4" name="矩形: 圆角 3">
            <a:extLst>
              <a:ext uri="{FF2B5EF4-FFF2-40B4-BE49-F238E27FC236}">
                <a16:creationId xmlns:a16="http://schemas.microsoft.com/office/drawing/2014/main" id="{94F21069-B8AC-4A73-BF87-5E7DD5290CA5}"/>
              </a:ext>
            </a:extLst>
          </p:cNvPr>
          <p:cNvSpPr/>
          <p:nvPr/>
        </p:nvSpPr>
        <p:spPr>
          <a:xfrm>
            <a:off x="416626" y="1543793"/>
            <a:ext cx="843148" cy="494908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CD03221-937A-4C44-92A7-3427D7F6DE30}"/>
              </a:ext>
            </a:extLst>
          </p:cNvPr>
          <p:cNvSpPr/>
          <p:nvPr/>
        </p:nvSpPr>
        <p:spPr>
          <a:xfrm>
            <a:off x="8203927" y="2808523"/>
            <a:ext cx="2683823" cy="353919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0905D10-2F7A-4747-9254-17A04E11DA74}"/>
              </a:ext>
            </a:extLst>
          </p:cNvPr>
          <p:cNvSpPr/>
          <p:nvPr/>
        </p:nvSpPr>
        <p:spPr>
          <a:xfrm>
            <a:off x="5301624" y="3049042"/>
            <a:ext cx="2090057" cy="114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模块</a:t>
            </a:r>
          </a:p>
        </p:txBody>
      </p:sp>
      <p:sp>
        <p:nvSpPr>
          <p:cNvPr id="7" name="矩形: 圆角 6">
            <a:extLst>
              <a:ext uri="{FF2B5EF4-FFF2-40B4-BE49-F238E27FC236}">
                <a16:creationId xmlns:a16="http://schemas.microsoft.com/office/drawing/2014/main" id="{FA48F10B-8EDC-422D-AE51-5F87DFC0CF6B}"/>
              </a:ext>
            </a:extLst>
          </p:cNvPr>
          <p:cNvSpPr/>
          <p:nvPr/>
        </p:nvSpPr>
        <p:spPr>
          <a:xfrm>
            <a:off x="5276697" y="5342084"/>
            <a:ext cx="2090057" cy="114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缓存区</a:t>
            </a:r>
          </a:p>
        </p:txBody>
      </p:sp>
      <p:sp>
        <p:nvSpPr>
          <p:cNvPr id="8" name="文本框 7">
            <a:extLst>
              <a:ext uri="{FF2B5EF4-FFF2-40B4-BE49-F238E27FC236}">
                <a16:creationId xmlns:a16="http://schemas.microsoft.com/office/drawing/2014/main" id="{EE58AB0B-0839-461F-B59E-C5BE94ABF873}"/>
              </a:ext>
            </a:extLst>
          </p:cNvPr>
          <p:cNvSpPr txBox="1"/>
          <p:nvPr/>
        </p:nvSpPr>
        <p:spPr>
          <a:xfrm>
            <a:off x="8566119" y="684139"/>
            <a:ext cx="1959429" cy="369332"/>
          </a:xfrm>
          <a:prstGeom prst="rect">
            <a:avLst/>
          </a:prstGeom>
          <a:noFill/>
        </p:spPr>
        <p:txBody>
          <a:bodyPr wrap="square" rtlCol="0">
            <a:spAutoFit/>
          </a:bodyPr>
          <a:lstStyle/>
          <a:p>
            <a:r>
              <a:rPr lang="zh-CN" altLang="en-US" dirty="0"/>
              <a:t>存储器映射</a:t>
            </a:r>
          </a:p>
        </p:txBody>
      </p:sp>
      <p:sp>
        <p:nvSpPr>
          <p:cNvPr id="9" name="矩形 8">
            <a:extLst>
              <a:ext uri="{FF2B5EF4-FFF2-40B4-BE49-F238E27FC236}">
                <a16:creationId xmlns:a16="http://schemas.microsoft.com/office/drawing/2014/main" id="{482B832E-F64A-4A18-A439-5D2F0D1D46B4}"/>
              </a:ext>
            </a:extLst>
          </p:cNvPr>
          <p:cNvSpPr/>
          <p:nvPr/>
        </p:nvSpPr>
        <p:spPr>
          <a:xfrm>
            <a:off x="8217777" y="1121436"/>
            <a:ext cx="2683823" cy="51622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I/O</a:t>
            </a:r>
            <a:r>
              <a:rPr lang="zh-CN" altLang="en-US" dirty="0"/>
              <a:t>寄存器</a:t>
            </a:r>
          </a:p>
        </p:txBody>
      </p:sp>
      <p:sp>
        <p:nvSpPr>
          <p:cNvPr id="10" name="矩形 9">
            <a:extLst>
              <a:ext uri="{FF2B5EF4-FFF2-40B4-BE49-F238E27FC236}">
                <a16:creationId xmlns:a16="http://schemas.microsoft.com/office/drawing/2014/main" id="{612DABE6-E562-4D3B-B8F1-8621ACC2BA40}"/>
              </a:ext>
            </a:extLst>
          </p:cNvPr>
          <p:cNvSpPr/>
          <p:nvPr/>
        </p:nvSpPr>
        <p:spPr>
          <a:xfrm>
            <a:off x="8217777" y="1613841"/>
            <a:ext cx="2683823" cy="5162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 I/O</a:t>
            </a:r>
            <a:r>
              <a:rPr lang="zh-CN" altLang="en-US" dirty="0"/>
              <a:t>寄存器</a:t>
            </a:r>
          </a:p>
        </p:txBody>
      </p:sp>
      <p:sp>
        <p:nvSpPr>
          <p:cNvPr id="11" name="矩形 10">
            <a:extLst>
              <a:ext uri="{FF2B5EF4-FFF2-40B4-BE49-F238E27FC236}">
                <a16:creationId xmlns:a16="http://schemas.microsoft.com/office/drawing/2014/main" id="{019A9B1E-D836-442D-8257-B48C55A25A3E}"/>
              </a:ext>
            </a:extLst>
          </p:cNvPr>
          <p:cNvSpPr/>
          <p:nvPr/>
        </p:nvSpPr>
        <p:spPr>
          <a:xfrm>
            <a:off x="8203923" y="2790926"/>
            <a:ext cx="2683823" cy="516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内置</a:t>
            </a:r>
            <a:r>
              <a:rPr lang="en-US" altLang="zh-CN" dirty="0"/>
              <a:t>RAM</a:t>
            </a:r>
            <a:endParaRPr lang="zh-CN" altLang="en-US" dirty="0"/>
          </a:p>
        </p:txBody>
      </p:sp>
      <p:sp>
        <p:nvSpPr>
          <p:cNvPr id="12" name="矩形 11">
            <a:extLst>
              <a:ext uri="{FF2B5EF4-FFF2-40B4-BE49-F238E27FC236}">
                <a16:creationId xmlns:a16="http://schemas.microsoft.com/office/drawing/2014/main" id="{F1B09B9E-54D8-4CD0-9C0A-5B32F0B81B2D}"/>
              </a:ext>
            </a:extLst>
          </p:cNvPr>
          <p:cNvSpPr/>
          <p:nvPr/>
        </p:nvSpPr>
        <p:spPr>
          <a:xfrm>
            <a:off x="8203923" y="3968013"/>
            <a:ext cx="2683823" cy="1037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USB</a:t>
            </a:r>
            <a:r>
              <a:rPr lang="zh-CN" altLang="en-US" dirty="0"/>
              <a:t>端点描述符表格</a:t>
            </a:r>
          </a:p>
        </p:txBody>
      </p:sp>
      <p:sp>
        <p:nvSpPr>
          <p:cNvPr id="13" name="矩形 12">
            <a:extLst>
              <a:ext uri="{FF2B5EF4-FFF2-40B4-BE49-F238E27FC236}">
                <a16:creationId xmlns:a16="http://schemas.microsoft.com/office/drawing/2014/main" id="{70EACA5E-7743-4303-9D49-106D696A3821}"/>
              </a:ext>
            </a:extLst>
          </p:cNvPr>
          <p:cNvSpPr/>
          <p:nvPr/>
        </p:nvSpPr>
        <p:spPr>
          <a:xfrm>
            <a:off x="8217776" y="5116811"/>
            <a:ext cx="2683823" cy="51622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1</a:t>
            </a:r>
            <a:r>
              <a:rPr lang="zh-CN" altLang="en-US" dirty="0"/>
              <a:t>数据</a:t>
            </a:r>
          </a:p>
        </p:txBody>
      </p:sp>
      <p:sp>
        <p:nvSpPr>
          <p:cNvPr id="15" name="文本框 14">
            <a:extLst>
              <a:ext uri="{FF2B5EF4-FFF2-40B4-BE49-F238E27FC236}">
                <a16:creationId xmlns:a16="http://schemas.microsoft.com/office/drawing/2014/main" id="{4421F8F2-2631-4AE3-9C54-6E3E23EE9775}"/>
              </a:ext>
            </a:extLst>
          </p:cNvPr>
          <p:cNvSpPr txBox="1"/>
          <p:nvPr/>
        </p:nvSpPr>
        <p:spPr>
          <a:xfrm>
            <a:off x="10964065" y="4069008"/>
            <a:ext cx="1959429" cy="369332"/>
          </a:xfrm>
          <a:prstGeom prst="rect">
            <a:avLst/>
          </a:prstGeom>
          <a:noFill/>
        </p:spPr>
        <p:txBody>
          <a:bodyPr wrap="square" rtlCol="0">
            <a:spAutoFit/>
          </a:bodyPr>
          <a:lstStyle/>
          <a:p>
            <a:r>
              <a:rPr lang="zh-CN" altLang="en-US" dirty="0"/>
              <a:t>描述符地址</a:t>
            </a:r>
          </a:p>
        </p:txBody>
      </p:sp>
      <p:cxnSp>
        <p:nvCxnSpPr>
          <p:cNvPr id="16" name="直接连接符 15">
            <a:extLst>
              <a:ext uri="{FF2B5EF4-FFF2-40B4-BE49-F238E27FC236}">
                <a16:creationId xmlns:a16="http://schemas.microsoft.com/office/drawing/2014/main" id="{8B7204F3-6A95-4E5C-B8D4-16E8A6F87B02}"/>
              </a:ext>
            </a:extLst>
          </p:cNvPr>
          <p:cNvCxnSpPr>
            <a:stCxn id="9" idx="1"/>
            <a:endCxn id="11" idx="1"/>
          </p:cNvCxnSpPr>
          <p:nvPr/>
        </p:nvCxnSpPr>
        <p:spPr>
          <a:xfrm flipH="1">
            <a:off x="8203921" y="1379550"/>
            <a:ext cx="13854" cy="166949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a:extLst>
              <a:ext uri="{FF2B5EF4-FFF2-40B4-BE49-F238E27FC236}">
                <a16:creationId xmlns:a16="http://schemas.microsoft.com/office/drawing/2014/main" id="{10C7F6C1-3783-4415-9C0C-B3F912BC4BF5}"/>
              </a:ext>
            </a:extLst>
          </p:cNvPr>
          <p:cNvCxnSpPr>
            <a:cxnSpLocks/>
            <a:stCxn id="9" idx="3"/>
            <a:endCxn id="12" idx="3"/>
          </p:cNvCxnSpPr>
          <p:nvPr/>
        </p:nvCxnSpPr>
        <p:spPr>
          <a:xfrm flipH="1">
            <a:off x="10887744" y="1379552"/>
            <a:ext cx="13854" cy="310696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右大括号 17">
            <a:extLst>
              <a:ext uri="{FF2B5EF4-FFF2-40B4-BE49-F238E27FC236}">
                <a16:creationId xmlns:a16="http://schemas.microsoft.com/office/drawing/2014/main" id="{91656C0B-FA04-4F0B-B10F-4C8104D7A441}"/>
              </a:ext>
            </a:extLst>
          </p:cNvPr>
          <p:cNvSpPr/>
          <p:nvPr/>
        </p:nvSpPr>
        <p:spPr>
          <a:xfrm>
            <a:off x="10887746" y="2808521"/>
            <a:ext cx="466035" cy="3475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D19B7FC-09EF-4E99-B1F2-4168E059FFC6}"/>
              </a:ext>
            </a:extLst>
          </p:cNvPr>
          <p:cNvSpPr txBox="1"/>
          <p:nvPr/>
        </p:nvSpPr>
        <p:spPr>
          <a:xfrm>
            <a:off x="416628" y="1713245"/>
            <a:ext cx="1959429" cy="369332"/>
          </a:xfrm>
          <a:prstGeom prst="rect">
            <a:avLst/>
          </a:prstGeom>
          <a:noFill/>
        </p:spPr>
        <p:txBody>
          <a:bodyPr wrap="square" rtlCol="0">
            <a:spAutoFit/>
          </a:bodyPr>
          <a:lstStyle/>
          <a:p>
            <a:r>
              <a:rPr lang="zh-CN" altLang="en-US" dirty="0"/>
              <a:t>主机</a:t>
            </a:r>
          </a:p>
        </p:txBody>
      </p:sp>
      <p:sp>
        <p:nvSpPr>
          <p:cNvPr id="20" name="矩形 19">
            <a:extLst>
              <a:ext uri="{FF2B5EF4-FFF2-40B4-BE49-F238E27FC236}">
                <a16:creationId xmlns:a16="http://schemas.microsoft.com/office/drawing/2014/main" id="{676FE34A-35A8-4924-BC47-EDAE64550DD6}"/>
              </a:ext>
            </a:extLst>
          </p:cNvPr>
          <p:cNvSpPr/>
          <p:nvPr/>
        </p:nvSpPr>
        <p:spPr>
          <a:xfrm>
            <a:off x="1957450" y="3605295"/>
            <a:ext cx="401782" cy="14210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21" name="文本框 20">
            <a:extLst>
              <a:ext uri="{FF2B5EF4-FFF2-40B4-BE49-F238E27FC236}">
                <a16:creationId xmlns:a16="http://schemas.microsoft.com/office/drawing/2014/main" id="{CC82EFFB-2938-441C-8D61-13FBC2E1CE1A}"/>
              </a:ext>
            </a:extLst>
          </p:cNvPr>
          <p:cNvSpPr txBox="1"/>
          <p:nvPr/>
        </p:nvSpPr>
        <p:spPr>
          <a:xfrm>
            <a:off x="513077" y="5486815"/>
            <a:ext cx="1959429" cy="369332"/>
          </a:xfrm>
          <a:prstGeom prst="rect">
            <a:avLst/>
          </a:prstGeom>
          <a:noFill/>
        </p:spPr>
        <p:txBody>
          <a:bodyPr wrap="square" rtlCol="0">
            <a:spAutoFit/>
          </a:bodyPr>
          <a:lstStyle/>
          <a:p>
            <a:r>
              <a:rPr lang="en-US" altLang="zh-CN" dirty="0"/>
              <a:t>DP</a:t>
            </a:r>
            <a:endParaRPr lang="zh-CN" altLang="en-US" dirty="0"/>
          </a:p>
        </p:txBody>
      </p:sp>
      <p:sp>
        <p:nvSpPr>
          <p:cNvPr id="22" name="文本框 21">
            <a:extLst>
              <a:ext uri="{FF2B5EF4-FFF2-40B4-BE49-F238E27FC236}">
                <a16:creationId xmlns:a16="http://schemas.microsoft.com/office/drawing/2014/main" id="{58E8751F-4EB3-4E44-A757-22237D8A3145}"/>
              </a:ext>
            </a:extLst>
          </p:cNvPr>
          <p:cNvSpPr txBox="1"/>
          <p:nvPr/>
        </p:nvSpPr>
        <p:spPr>
          <a:xfrm>
            <a:off x="513077" y="5856147"/>
            <a:ext cx="1959429" cy="369332"/>
          </a:xfrm>
          <a:prstGeom prst="rect">
            <a:avLst/>
          </a:prstGeom>
          <a:noFill/>
        </p:spPr>
        <p:txBody>
          <a:bodyPr wrap="square" rtlCol="0">
            <a:spAutoFit/>
          </a:bodyPr>
          <a:lstStyle/>
          <a:p>
            <a:r>
              <a:rPr lang="en-US" altLang="zh-CN" dirty="0"/>
              <a:t>DM</a:t>
            </a:r>
            <a:endParaRPr lang="zh-CN" altLang="en-US" dirty="0"/>
          </a:p>
        </p:txBody>
      </p:sp>
      <p:sp>
        <p:nvSpPr>
          <p:cNvPr id="23" name="箭头: 左右 22">
            <a:extLst>
              <a:ext uri="{FF2B5EF4-FFF2-40B4-BE49-F238E27FC236}">
                <a16:creationId xmlns:a16="http://schemas.microsoft.com/office/drawing/2014/main" id="{CA613396-A581-41F7-8C6F-986638AE982E}"/>
              </a:ext>
            </a:extLst>
          </p:cNvPr>
          <p:cNvSpPr/>
          <p:nvPr/>
        </p:nvSpPr>
        <p:spPr>
          <a:xfrm>
            <a:off x="1259774" y="5671480"/>
            <a:ext cx="3965534" cy="4940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7365D091-D339-4EEA-BD15-417781AFB756}"/>
              </a:ext>
            </a:extLst>
          </p:cNvPr>
          <p:cNvSpPr/>
          <p:nvPr/>
        </p:nvSpPr>
        <p:spPr>
          <a:xfrm>
            <a:off x="2472504" y="3600957"/>
            <a:ext cx="401782" cy="14253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0</a:t>
            </a:r>
            <a:endParaRPr lang="zh-CN" altLang="en-US" dirty="0"/>
          </a:p>
        </p:txBody>
      </p:sp>
      <p:sp>
        <p:nvSpPr>
          <p:cNvPr id="25" name="文本框 24">
            <a:extLst>
              <a:ext uri="{FF2B5EF4-FFF2-40B4-BE49-F238E27FC236}">
                <a16:creationId xmlns:a16="http://schemas.microsoft.com/office/drawing/2014/main" id="{A66DEBFE-9D6C-4A35-8DF2-3558847FED7C}"/>
              </a:ext>
            </a:extLst>
          </p:cNvPr>
          <p:cNvSpPr txBox="1"/>
          <p:nvPr/>
        </p:nvSpPr>
        <p:spPr>
          <a:xfrm>
            <a:off x="1902421" y="3035209"/>
            <a:ext cx="1389699" cy="369332"/>
          </a:xfrm>
          <a:prstGeom prst="rect">
            <a:avLst/>
          </a:prstGeom>
          <a:noFill/>
        </p:spPr>
        <p:txBody>
          <a:bodyPr wrap="square" rtlCol="0">
            <a:spAutoFit/>
          </a:bodyPr>
          <a:lstStyle/>
          <a:p>
            <a:r>
              <a:rPr lang="zh-CN" altLang="en-US" dirty="0"/>
              <a:t>端点</a:t>
            </a:r>
            <a:r>
              <a:rPr lang="en-US" altLang="zh-CN" dirty="0"/>
              <a:t>1</a:t>
            </a:r>
            <a:endParaRPr lang="zh-CN" altLang="en-US" dirty="0"/>
          </a:p>
        </p:txBody>
      </p:sp>
      <p:sp>
        <p:nvSpPr>
          <p:cNvPr id="26" name="矩形 25">
            <a:extLst>
              <a:ext uri="{FF2B5EF4-FFF2-40B4-BE49-F238E27FC236}">
                <a16:creationId xmlns:a16="http://schemas.microsoft.com/office/drawing/2014/main" id="{CEBAA391-4CD3-4542-B932-20406CEA6EFA}"/>
              </a:ext>
            </a:extLst>
          </p:cNvPr>
          <p:cNvSpPr/>
          <p:nvPr/>
        </p:nvSpPr>
        <p:spPr>
          <a:xfrm>
            <a:off x="3451900" y="3619127"/>
            <a:ext cx="401782" cy="1421013"/>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27" name="矩形 26">
            <a:extLst>
              <a:ext uri="{FF2B5EF4-FFF2-40B4-BE49-F238E27FC236}">
                <a16:creationId xmlns:a16="http://schemas.microsoft.com/office/drawing/2014/main" id="{D39C52CC-940D-43F3-A414-A41011ED645B}"/>
              </a:ext>
            </a:extLst>
          </p:cNvPr>
          <p:cNvSpPr/>
          <p:nvPr/>
        </p:nvSpPr>
        <p:spPr>
          <a:xfrm>
            <a:off x="3988076" y="3619055"/>
            <a:ext cx="401782" cy="143166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0</a:t>
            </a:r>
            <a:endParaRPr lang="zh-CN" altLang="en-US" dirty="0"/>
          </a:p>
        </p:txBody>
      </p:sp>
      <p:sp>
        <p:nvSpPr>
          <p:cNvPr id="28" name="文本框 27">
            <a:extLst>
              <a:ext uri="{FF2B5EF4-FFF2-40B4-BE49-F238E27FC236}">
                <a16:creationId xmlns:a16="http://schemas.microsoft.com/office/drawing/2014/main" id="{9D6DEEC4-6D68-4647-978A-C10EB50AD447}"/>
              </a:ext>
            </a:extLst>
          </p:cNvPr>
          <p:cNvSpPr txBox="1"/>
          <p:nvPr/>
        </p:nvSpPr>
        <p:spPr>
          <a:xfrm>
            <a:off x="3396871" y="3049041"/>
            <a:ext cx="1389699" cy="369332"/>
          </a:xfrm>
          <a:prstGeom prst="rect">
            <a:avLst/>
          </a:prstGeom>
          <a:noFill/>
        </p:spPr>
        <p:txBody>
          <a:bodyPr wrap="square" rtlCol="0">
            <a:spAutoFit/>
          </a:bodyPr>
          <a:lstStyle/>
          <a:p>
            <a:r>
              <a:rPr lang="zh-CN" altLang="en-US" dirty="0"/>
              <a:t>端点</a:t>
            </a:r>
            <a:r>
              <a:rPr lang="en-US" altLang="zh-CN" dirty="0"/>
              <a:t>2</a:t>
            </a:r>
            <a:endParaRPr lang="zh-CN" altLang="en-US" dirty="0"/>
          </a:p>
        </p:txBody>
      </p:sp>
      <p:sp>
        <p:nvSpPr>
          <p:cNvPr id="29" name="箭头: 上下 28">
            <a:extLst>
              <a:ext uri="{FF2B5EF4-FFF2-40B4-BE49-F238E27FC236}">
                <a16:creationId xmlns:a16="http://schemas.microsoft.com/office/drawing/2014/main" id="{B2250E53-D368-4F7E-AA1D-8416FE6D2211}"/>
              </a:ext>
            </a:extLst>
          </p:cNvPr>
          <p:cNvSpPr/>
          <p:nvPr/>
        </p:nvSpPr>
        <p:spPr>
          <a:xfrm>
            <a:off x="6196229" y="4189073"/>
            <a:ext cx="300842" cy="114003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左右 29">
            <a:extLst>
              <a:ext uri="{FF2B5EF4-FFF2-40B4-BE49-F238E27FC236}">
                <a16:creationId xmlns:a16="http://schemas.microsoft.com/office/drawing/2014/main" id="{1AF85184-3A9F-41F8-BBD4-84830E67912B}"/>
              </a:ext>
            </a:extLst>
          </p:cNvPr>
          <p:cNvSpPr/>
          <p:nvPr/>
        </p:nvSpPr>
        <p:spPr>
          <a:xfrm>
            <a:off x="7380076" y="3404213"/>
            <a:ext cx="835448" cy="3901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A1573260-3596-4E0C-A4D0-E3A783FBD256}"/>
              </a:ext>
            </a:extLst>
          </p:cNvPr>
          <p:cNvSpPr/>
          <p:nvPr/>
        </p:nvSpPr>
        <p:spPr>
          <a:xfrm flipH="1">
            <a:off x="1815632" y="5097883"/>
            <a:ext cx="3038688" cy="268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7AB17BD2-F949-4522-981E-AE138F789866}"/>
              </a:ext>
            </a:extLst>
          </p:cNvPr>
          <p:cNvSpPr/>
          <p:nvPr/>
        </p:nvSpPr>
        <p:spPr>
          <a:xfrm>
            <a:off x="5276697" y="1332505"/>
            <a:ext cx="2090057" cy="114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a:t>
            </a:r>
            <a:endParaRPr lang="zh-CN" altLang="en-US" dirty="0"/>
          </a:p>
        </p:txBody>
      </p:sp>
      <p:sp>
        <p:nvSpPr>
          <p:cNvPr id="35" name="箭头: 左右 34">
            <a:extLst>
              <a:ext uri="{FF2B5EF4-FFF2-40B4-BE49-F238E27FC236}">
                <a16:creationId xmlns:a16="http://schemas.microsoft.com/office/drawing/2014/main" id="{326EA583-85EE-4561-80C2-73DA011C1274}"/>
              </a:ext>
            </a:extLst>
          </p:cNvPr>
          <p:cNvSpPr/>
          <p:nvPr/>
        </p:nvSpPr>
        <p:spPr>
          <a:xfrm>
            <a:off x="7355149" y="1687676"/>
            <a:ext cx="835448" cy="3901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E7214B5-B780-47C8-8D85-B7B62F9AA7BE}"/>
              </a:ext>
            </a:extLst>
          </p:cNvPr>
          <p:cNvSpPr/>
          <p:nvPr/>
        </p:nvSpPr>
        <p:spPr>
          <a:xfrm>
            <a:off x="1519259" y="6339424"/>
            <a:ext cx="1389699" cy="3069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TokenIN</a:t>
            </a:r>
            <a:endParaRPr lang="zh-CN" altLang="en-US" dirty="0"/>
          </a:p>
        </p:txBody>
      </p:sp>
      <p:sp>
        <p:nvSpPr>
          <p:cNvPr id="40" name="矩形 39">
            <a:extLst>
              <a:ext uri="{FF2B5EF4-FFF2-40B4-BE49-F238E27FC236}">
                <a16:creationId xmlns:a16="http://schemas.microsoft.com/office/drawing/2014/main" id="{76078D26-08BC-4CAA-A558-C1F4308382F5}"/>
              </a:ext>
            </a:extLst>
          </p:cNvPr>
          <p:cNvSpPr/>
          <p:nvPr/>
        </p:nvSpPr>
        <p:spPr>
          <a:xfrm>
            <a:off x="3437151" y="6339424"/>
            <a:ext cx="1389699" cy="3069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TokenIN</a:t>
            </a:r>
            <a:endParaRPr lang="zh-CN" altLang="en-US" dirty="0"/>
          </a:p>
        </p:txBody>
      </p:sp>
      <p:sp>
        <p:nvSpPr>
          <p:cNvPr id="41" name="箭头: 右 40">
            <a:extLst>
              <a:ext uri="{FF2B5EF4-FFF2-40B4-BE49-F238E27FC236}">
                <a16:creationId xmlns:a16="http://schemas.microsoft.com/office/drawing/2014/main" id="{87245F9B-644E-4F53-AAC6-0857568B5442}"/>
              </a:ext>
            </a:extLst>
          </p:cNvPr>
          <p:cNvSpPr/>
          <p:nvPr/>
        </p:nvSpPr>
        <p:spPr>
          <a:xfrm>
            <a:off x="1683549" y="6594812"/>
            <a:ext cx="3038688" cy="268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0D508EAF-E25B-46FE-B338-AC8C92C4BE90}"/>
              </a:ext>
            </a:extLst>
          </p:cNvPr>
          <p:cNvCxnSpPr>
            <a:cxnSpLocks/>
          </p:cNvCxnSpPr>
          <p:nvPr/>
        </p:nvCxnSpPr>
        <p:spPr>
          <a:xfrm>
            <a:off x="2002173" y="1770759"/>
            <a:ext cx="2739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655A4F0-8BAF-47B1-92A0-416E4139079D}"/>
              </a:ext>
            </a:extLst>
          </p:cNvPr>
          <p:cNvSpPr txBox="1"/>
          <p:nvPr/>
        </p:nvSpPr>
        <p:spPr>
          <a:xfrm>
            <a:off x="3065224" y="1408277"/>
            <a:ext cx="1389699" cy="369332"/>
          </a:xfrm>
          <a:prstGeom prst="rect">
            <a:avLst/>
          </a:prstGeom>
          <a:noFill/>
        </p:spPr>
        <p:txBody>
          <a:bodyPr wrap="square" rtlCol="0">
            <a:spAutoFit/>
          </a:bodyPr>
          <a:lstStyle/>
          <a:p>
            <a:r>
              <a:rPr lang="zh-CN" altLang="en-US" dirty="0"/>
              <a:t>时间</a:t>
            </a:r>
          </a:p>
        </p:txBody>
      </p:sp>
      <p:sp>
        <p:nvSpPr>
          <p:cNvPr id="44" name="文本框 43">
            <a:extLst>
              <a:ext uri="{FF2B5EF4-FFF2-40B4-BE49-F238E27FC236}">
                <a16:creationId xmlns:a16="http://schemas.microsoft.com/office/drawing/2014/main" id="{4219529C-E720-4BDC-BC69-AF47CCD8C277}"/>
              </a:ext>
            </a:extLst>
          </p:cNvPr>
          <p:cNvSpPr txBox="1"/>
          <p:nvPr/>
        </p:nvSpPr>
        <p:spPr>
          <a:xfrm>
            <a:off x="2082956" y="6002940"/>
            <a:ext cx="1389699" cy="369332"/>
          </a:xfrm>
          <a:prstGeom prst="rect">
            <a:avLst/>
          </a:prstGeom>
          <a:noFill/>
        </p:spPr>
        <p:txBody>
          <a:bodyPr wrap="square" rtlCol="0">
            <a:spAutoFit/>
          </a:bodyPr>
          <a:lstStyle/>
          <a:p>
            <a:r>
              <a:rPr lang="zh-CN" altLang="en-US" dirty="0"/>
              <a:t>端点</a:t>
            </a:r>
            <a:r>
              <a:rPr lang="en-US" altLang="zh-CN" dirty="0"/>
              <a:t>1</a:t>
            </a:r>
            <a:endParaRPr lang="zh-CN" altLang="en-US" dirty="0"/>
          </a:p>
        </p:txBody>
      </p:sp>
      <p:sp>
        <p:nvSpPr>
          <p:cNvPr id="45" name="文本框 44">
            <a:extLst>
              <a:ext uri="{FF2B5EF4-FFF2-40B4-BE49-F238E27FC236}">
                <a16:creationId xmlns:a16="http://schemas.microsoft.com/office/drawing/2014/main" id="{35F2751A-A637-4547-B429-30DCF12DF8B9}"/>
              </a:ext>
            </a:extLst>
          </p:cNvPr>
          <p:cNvSpPr txBox="1"/>
          <p:nvPr/>
        </p:nvSpPr>
        <p:spPr>
          <a:xfrm>
            <a:off x="3437151" y="6016772"/>
            <a:ext cx="1389699" cy="369332"/>
          </a:xfrm>
          <a:prstGeom prst="rect">
            <a:avLst/>
          </a:prstGeom>
          <a:noFill/>
        </p:spPr>
        <p:txBody>
          <a:bodyPr wrap="square" rtlCol="0">
            <a:spAutoFit/>
          </a:bodyPr>
          <a:lstStyle/>
          <a:p>
            <a:r>
              <a:rPr lang="zh-CN" altLang="en-US" dirty="0"/>
              <a:t>端点</a:t>
            </a:r>
            <a:r>
              <a:rPr lang="en-US" altLang="zh-CN" dirty="0"/>
              <a:t>2</a:t>
            </a:r>
            <a:endParaRPr lang="zh-CN" altLang="en-US" dirty="0"/>
          </a:p>
        </p:txBody>
      </p:sp>
      <p:sp>
        <p:nvSpPr>
          <p:cNvPr id="46" name="矩形 45">
            <a:extLst>
              <a:ext uri="{FF2B5EF4-FFF2-40B4-BE49-F238E27FC236}">
                <a16:creationId xmlns:a16="http://schemas.microsoft.com/office/drawing/2014/main" id="{BA420181-2111-4BD5-A1EA-7BCEE8590974}"/>
              </a:ext>
            </a:extLst>
          </p:cNvPr>
          <p:cNvSpPr/>
          <p:nvPr/>
        </p:nvSpPr>
        <p:spPr>
          <a:xfrm>
            <a:off x="8201671" y="5744825"/>
            <a:ext cx="2683823" cy="51622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2</a:t>
            </a:r>
            <a:r>
              <a:rPr lang="zh-CN" altLang="en-US" dirty="0"/>
              <a:t>数据</a:t>
            </a:r>
          </a:p>
        </p:txBody>
      </p:sp>
      <p:sp>
        <p:nvSpPr>
          <p:cNvPr id="47" name="矩形 46">
            <a:extLst>
              <a:ext uri="{FF2B5EF4-FFF2-40B4-BE49-F238E27FC236}">
                <a16:creationId xmlns:a16="http://schemas.microsoft.com/office/drawing/2014/main" id="{7A984943-B37A-43AE-8AE1-1B0BA3FF5155}"/>
              </a:ext>
            </a:extLst>
          </p:cNvPr>
          <p:cNvSpPr/>
          <p:nvPr/>
        </p:nvSpPr>
        <p:spPr>
          <a:xfrm>
            <a:off x="8201671" y="3330040"/>
            <a:ext cx="2683823" cy="51622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1</a:t>
            </a:r>
            <a:r>
              <a:rPr lang="zh-CN" altLang="en-US" dirty="0"/>
              <a:t>数据</a:t>
            </a:r>
          </a:p>
        </p:txBody>
      </p:sp>
      <p:sp>
        <p:nvSpPr>
          <p:cNvPr id="14" name="矩形 13">
            <a:extLst>
              <a:ext uri="{FF2B5EF4-FFF2-40B4-BE49-F238E27FC236}">
                <a16:creationId xmlns:a16="http://schemas.microsoft.com/office/drawing/2014/main" id="{7B32993E-FA09-4B4C-847D-7F3B8083F425}"/>
              </a:ext>
            </a:extLst>
          </p:cNvPr>
          <p:cNvSpPr/>
          <p:nvPr/>
        </p:nvSpPr>
        <p:spPr>
          <a:xfrm>
            <a:off x="8217776" y="3337719"/>
            <a:ext cx="2683823" cy="51622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端点</a:t>
            </a:r>
            <a:r>
              <a:rPr lang="en-US" altLang="zh-CN" dirty="0"/>
              <a:t>2</a:t>
            </a:r>
            <a:r>
              <a:rPr lang="zh-CN" altLang="en-US" dirty="0"/>
              <a:t>数据</a:t>
            </a:r>
          </a:p>
        </p:txBody>
      </p:sp>
      <p:sp>
        <p:nvSpPr>
          <p:cNvPr id="48" name="文本框 47">
            <a:extLst>
              <a:ext uri="{FF2B5EF4-FFF2-40B4-BE49-F238E27FC236}">
                <a16:creationId xmlns:a16="http://schemas.microsoft.com/office/drawing/2014/main" id="{4438FC05-FBD5-80EE-9A14-826C47509DA3}"/>
              </a:ext>
            </a:extLst>
          </p:cNvPr>
          <p:cNvSpPr txBox="1"/>
          <p:nvPr/>
        </p:nvSpPr>
        <p:spPr>
          <a:xfrm>
            <a:off x="10464002" y="6410213"/>
            <a:ext cx="1717675" cy="646331"/>
          </a:xfrm>
          <a:prstGeom prst="rect">
            <a:avLst/>
          </a:prstGeom>
          <a:solidFill>
            <a:srgbClr val="00B0F0"/>
          </a:solidFill>
        </p:spPr>
        <p:txBody>
          <a:bodyPr wrap="square" rtlCol="0">
            <a:spAutoFit/>
          </a:bodyPr>
          <a:lstStyle/>
          <a:p>
            <a:r>
              <a:rPr lang="zh-CN" altLang="en-US" dirty="0">
                <a:hlinkClick r:id="rId3" action="ppaction://hlinksldjump"/>
              </a:rPr>
              <a:t>返回</a:t>
            </a:r>
            <a:r>
              <a:rPr lang="en-US" altLang="zh-CN" dirty="0">
                <a:hlinkClick r:id="rId3" action="ppaction://hlinksldjump"/>
              </a:rPr>
              <a:t>USB</a:t>
            </a:r>
            <a:r>
              <a:rPr lang="zh-CN" altLang="en-US" dirty="0">
                <a:hlinkClick r:id="rId3" action="ppaction://hlinksldjump"/>
              </a:rPr>
              <a:t>原理页面</a:t>
            </a:r>
            <a:endParaRPr lang="zh-CN" altLang="en-US" dirty="0"/>
          </a:p>
        </p:txBody>
      </p:sp>
    </p:spTree>
    <p:extLst>
      <p:ext uri="{BB962C8B-B14F-4D97-AF65-F5344CB8AC3E}">
        <p14:creationId xmlns:p14="http://schemas.microsoft.com/office/powerpoint/2010/main" val="403321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250"/>
                                        <p:tgtEl>
                                          <p:spTgt spid="47"/>
                                        </p:tgtEl>
                                      </p:cBhvr>
                                    </p:animEffect>
                                  </p:childTnLst>
                                </p:cTn>
                              </p:par>
                            </p:childTnLst>
                          </p:cTn>
                        </p:par>
                        <p:par>
                          <p:cTn id="16" fill="hold">
                            <p:stCondLst>
                              <p:cond delay="3250"/>
                            </p:stCondLst>
                            <p:childTnLst>
                              <p:par>
                                <p:cTn id="17" presetID="22" presetClass="entr" presetSubtype="2"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righ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childTnLst>
                          </p:cTn>
                        </p:par>
                        <p:par>
                          <p:cTn id="30" fill="hold">
                            <p:stCondLst>
                              <p:cond delay="500"/>
                            </p:stCondLst>
                            <p:childTnLst>
                              <p:par>
                                <p:cTn id="31" presetID="10" presetClass="exit" presetSubtype="0" fill="hold" grpId="0" nodeType="after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righ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4" grpId="0" animBg="1"/>
      <p:bldP spid="26" grpId="0" animBg="1"/>
      <p:bldP spid="27" grpId="0" animBg="1"/>
      <p:bldP spid="39" grpId="0" animBg="1"/>
      <p:bldP spid="40" grpId="0" animBg="1"/>
      <p:bldP spid="46" grpId="0" animBg="1"/>
      <p:bldP spid="47"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5360E8-4ECB-69F5-BED9-96B3D49D0F54}"/>
              </a:ext>
            </a:extLst>
          </p:cNvPr>
          <p:cNvSpPr>
            <a:spLocks noGrp="1"/>
          </p:cNvSpPr>
          <p:nvPr>
            <p:ph type="sldNum" sz="quarter" idx="4"/>
          </p:nvPr>
        </p:nvSpPr>
        <p:spPr/>
        <p:txBody>
          <a:bodyPr/>
          <a:lstStyle/>
          <a:p>
            <a:fld id="{A30DD81B-ADF2-4E81-89E9-715225DDC310}" type="slidenum">
              <a:rPr lang="zh-CN" altLang="en-US" smtClean="0"/>
              <a:pPr/>
              <a:t>31</a:t>
            </a:fld>
            <a:endParaRPr lang="zh-CN" altLang="en-US" dirty="0"/>
          </a:p>
        </p:txBody>
      </p:sp>
      <p:sp>
        <p:nvSpPr>
          <p:cNvPr id="170" name="等腰三角形 169">
            <a:extLst>
              <a:ext uri="{FF2B5EF4-FFF2-40B4-BE49-F238E27FC236}">
                <a16:creationId xmlns:a16="http://schemas.microsoft.com/office/drawing/2014/main" id="{E95BDFA9-E632-B685-0117-61FF0DB21656}"/>
              </a:ext>
            </a:extLst>
          </p:cNvPr>
          <p:cNvSpPr/>
          <p:nvPr/>
        </p:nvSpPr>
        <p:spPr>
          <a:xfrm>
            <a:off x="4788752" y="3053561"/>
            <a:ext cx="1957886" cy="1687833"/>
          </a:xfrm>
          <a:prstGeom prst="triangl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Freeform 19">
            <a:extLst>
              <a:ext uri="{FF2B5EF4-FFF2-40B4-BE49-F238E27FC236}">
                <a16:creationId xmlns:a16="http://schemas.microsoft.com/office/drawing/2014/main" id="{D36D39C9-CABE-5847-B9EA-38929D75EA65}"/>
              </a:ext>
            </a:extLst>
          </p:cNvPr>
          <p:cNvSpPr/>
          <p:nvPr/>
        </p:nvSpPr>
        <p:spPr bwMode="auto">
          <a:xfrm>
            <a:off x="5467987" y="2848313"/>
            <a:ext cx="599418" cy="599417"/>
          </a:xfrm>
          <a:custGeom>
            <a:avLst/>
            <a:gdLst>
              <a:gd name="T0" fmla="*/ 177 w 201"/>
              <a:gd name="T1" fmla="*/ 56 h 201"/>
              <a:gd name="T2" fmla="*/ 145 w 201"/>
              <a:gd name="T3" fmla="*/ 177 h 201"/>
              <a:gd name="T4" fmla="*/ 24 w 201"/>
              <a:gd name="T5" fmla="*/ 144 h 201"/>
              <a:gd name="T6" fmla="*/ 57 w 201"/>
              <a:gd name="T7" fmla="*/ 24 h 201"/>
              <a:gd name="T8" fmla="*/ 177 w 201"/>
              <a:gd name="T9" fmla="*/ 56 h 201"/>
            </a:gdLst>
            <a:ahLst/>
            <a:cxnLst>
              <a:cxn ang="0">
                <a:pos x="T0" y="T1"/>
              </a:cxn>
              <a:cxn ang="0">
                <a:pos x="T2" y="T3"/>
              </a:cxn>
              <a:cxn ang="0">
                <a:pos x="T4" y="T5"/>
              </a:cxn>
              <a:cxn ang="0">
                <a:pos x="T6" y="T7"/>
              </a:cxn>
              <a:cxn ang="0">
                <a:pos x="T8" y="T9"/>
              </a:cxn>
            </a:cxnLst>
            <a:rect l="0" t="0" r="r" b="b"/>
            <a:pathLst>
              <a:path w="201" h="201">
                <a:moveTo>
                  <a:pt x="177" y="56"/>
                </a:moveTo>
                <a:cubicBezTo>
                  <a:pt x="201" y="98"/>
                  <a:pt x="187" y="152"/>
                  <a:pt x="145" y="177"/>
                </a:cubicBezTo>
                <a:cubicBezTo>
                  <a:pt x="103" y="201"/>
                  <a:pt x="49" y="186"/>
                  <a:pt x="24" y="144"/>
                </a:cubicBezTo>
                <a:cubicBezTo>
                  <a:pt x="0" y="102"/>
                  <a:pt x="14" y="48"/>
                  <a:pt x="57" y="24"/>
                </a:cubicBezTo>
                <a:cubicBezTo>
                  <a:pt x="99" y="0"/>
                  <a:pt x="153" y="14"/>
                  <a:pt x="177" y="56"/>
                </a:cubicBezTo>
                <a:close/>
              </a:path>
            </a:pathLst>
          </a:custGeom>
          <a:solidFill>
            <a:schemeClr val="tx1"/>
          </a:soli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172" name="Freeform 18">
            <a:extLst>
              <a:ext uri="{FF2B5EF4-FFF2-40B4-BE49-F238E27FC236}">
                <a16:creationId xmlns:a16="http://schemas.microsoft.com/office/drawing/2014/main" id="{62FC05A6-6D5A-8717-0058-4C5783485BF0}"/>
              </a:ext>
            </a:extLst>
          </p:cNvPr>
          <p:cNvSpPr/>
          <p:nvPr/>
        </p:nvSpPr>
        <p:spPr bwMode="auto">
          <a:xfrm>
            <a:off x="6365220" y="4404274"/>
            <a:ext cx="601941" cy="599417"/>
          </a:xfrm>
          <a:custGeom>
            <a:avLst/>
            <a:gdLst>
              <a:gd name="T0" fmla="*/ 177 w 202"/>
              <a:gd name="T1" fmla="*/ 144 h 201"/>
              <a:gd name="T2" fmla="*/ 57 w 202"/>
              <a:gd name="T3" fmla="*/ 177 h 201"/>
              <a:gd name="T4" fmla="*/ 25 w 202"/>
              <a:gd name="T5" fmla="*/ 56 h 201"/>
              <a:gd name="T6" fmla="*/ 145 w 202"/>
              <a:gd name="T7" fmla="*/ 24 h 201"/>
              <a:gd name="T8" fmla="*/ 177 w 202"/>
              <a:gd name="T9" fmla="*/ 144 h 201"/>
            </a:gdLst>
            <a:ahLst/>
            <a:cxnLst>
              <a:cxn ang="0">
                <a:pos x="T0" y="T1"/>
              </a:cxn>
              <a:cxn ang="0">
                <a:pos x="T2" y="T3"/>
              </a:cxn>
              <a:cxn ang="0">
                <a:pos x="T4" y="T5"/>
              </a:cxn>
              <a:cxn ang="0">
                <a:pos x="T6" y="T7"/>
              </a:cxn>
              <a:cxn ang="0">
                <a:pos x="T8" y="T9"/>
              </a:cxn>
            </a:cxnLst>
            <a:rect l="0" t="0" r="r" b="b"/>
            <a:pathLst>
              <a:path w="202" h="201">
                <a:moveTo>
                  <a:pt x="177" y="144"/>
                </a:moveTo>
                <a:cubicBezTo>
                  <a:pt x="153" y="186"/>
                  <a:pt x="99" y="201"/>
                  <a:pt x="57" y="177"/>
                </a:cubicBezTo>
                <a:cubicBezTo>
                  <a:pt x="15" y="152"/>
                  <a:pt x="0" y="98"/>
                  <a:pt x="25" y="56"/>
                </a:cubicBezTo>
                <a:cubicBezTo>
                  <a:pt x="49" y="14"/>
                  <a:pt x="103" y="0"/>
                  <a:pt x="145" y="24"/>
                </a:cubicBezTo>
                <a:cubicBezTo>
                  <a:pt x="187" y="48"/>
                  <a:pt x="202" y="102"/>
                  <a:pt x="177" y="144"/>
                </a:cubicBezTo>
                <a:close/>
              </a:path>
            </a:pathLst>
          </a:custGeom>
          <a:solidFill>
            <a:schemeClr val="tx1"/>
          </a:soli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173" name="Freeform 17">
            <a:extLst>
              <a:ext uri="{FF2B5EF4-FFF2-40B4-BE49-F238E27FC236}">
                <a16:creationId xmlns:a16="http://schemas.microsoft.com/office/drawing/2014/main" id="{4F87D50F-BBA7-7A0F-B124-428493D194E6}"/>
              </a:ext>
            </a:extLst>
          </p:cNvPr>
          <p:cNvSpPr/>
          <p:nvPr/>
        </p:nvSpPr>
        <p:spPr bwMode="auto">
          <a:xfrm>
            <a:off x="4570753" y="4404274"/>
            <a:ext cx="599418" cy="599417"/>
          </a:xfrm>
          <a:custGeom>
            <a:avLst/>
            <a:gdLst>
              <a:gd name="T0" fmla="*/ 177 w 201"/>
              <a:gd name="T1" fmla="*/ 144 h 201"/>
              <a:gd name="T2" fmla="*/ 56 w 201"/>
              <a:gd name="T3" fmla="*/ 177 h 201"/>
              <a:gd name="T4" fmla="*/ 24 w 201"/>
              <a:gd name="T5" fmla="*/ 56 h 201"/>
              <a:gd name="T6" fmla="*/ 144 w 201"/>
              <a:gd name="T7" fmla="*/ 24 h 201"/>
              <a:gd name="T8" fmla="*/ 177 w 201"/>
              <a:gd name="T9" fmla="*/ 144 h 201"/>
            </a:gdLst>
            <a:ahLst/>
            <a:cxnLst>
              <a:cxn ang="0">
                <a:pos x="T0" y="T1"/>
              </a:cxn>
              <a:cxn ang="0">
                <a:pos x="T2" y="T3"/>
              </a:cxn>
              <a:cxn ang="0">
                <a:pos x="T4" y="T5"/>
              </a:cxn>
              <a:cxn ang="0">
                <a:pos x="T6" y="T7"/>
              </a:cxn>
              <a:cxn ang="0">
                <a:pos x="T8" y="T9"/>
              </a:cxn>
            </a:cxnLst>
            <a:rect l="0" t="0" r="r" b="b"/>
            <a:pathLst>
              <a:path w="201" h="201">
                <a:moveTo>
                  <a:pt x="177" y="144"/>
                </a:moveTo>
                <a:cubicBezTo>
                  <a:pt x="152" y="186"/>
                  <a:pt x="98" y="201"/>
                  <a:pt x="56" y="177"/>
                </a:cubicBezTo>
                <a:cubicBezTo>
                  <a:pt x="14" y="152"/>
                  <a:pt x="0" y="98"/>
                  <a:pt x="24" y="56"/>
                </a:cubicBezTo>
                <a:cubicBezTo>
                  <a:pt x="48" y="14"/>
                  <a:pt x="102" y="0"/>
                  <a:pt x="144" y="24"/>
                </a:cubicBezTo>
                <a:cubicBezTo>
                  <a:pt x="186" y="48"/>
                  <a:pt x="201" y="102"/>
                  <a:pt x="177" y="144"/>
                </a:cubicBezTo>
                <a:close/>
              </a:path>
            </a:pathLst>
          </a:custGeom>
          <a:solidFill>
            <a:schemeClr val="tx1"/>
          </a:soli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174" name="文本框 173">
            <a:extLst>
              <a:ext uri="{FF2B5EF4-FFF2-40B4-BE49-F238E27FC236}">
                <a16:creationId xmlns:a16="http://schemas.microsoft.com/office/drawing/2014/main" id="{CC71FEC9-C6A1-4E8E-68A2-5777576AEE2C}"/>
              </a:ext>
            </a:extLst>
          </p:cNvPr>
          <p:cNvSpPr txBox="1"/>
          <p:nvPr/>
        </p:nvSpPr>
        <p:spPr>
          <a:xfrm>
            <a:off x="7488511" y="4395832"/>
            <a:ext cx="1613820" cy="369332"/>
          </a:xfrm>
          <a:prstGeom prst="rect">
            <a:avLst/>
          </a:prstGeom>
          <a:noFill/>
        </p:spPr>
        <p:txBody>
          <a:bodyPr wrap="square" rtlCol="0">
            <a:spAutoFit/>
          </a:bodyPr>
          <a:lstStyle/>
          <a:p>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表示方式</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75" name="组合 174">
            <a:extLst>
              <a:ext uri="{FF2B5EF4-FFF2-40B4-BE49-F238E27FC236}">
                <a16:creationId xmlns:a16="http://schemas.microsoft.com/office/drawing/2014/main" id="{45FB2367-6B52-595B-3F70-6CF861E520EF}"/>
              </a:ext>
            </a:extLst>
          </p:cNvPr>
          <p:cNvGrpSpPr/>
          <p:nvPr/>
        </p:nvGrpSpPr>
        <p:grpSpPr>
          <a:xfrm>
            <a:off x="7246867" y="4486514"/>
            <a:ext cx="196101" cy="196101"/>
            <a:chOff x="1389761" y="2111236"/>
            <a:chExt cx="196101" cy="196101"/>
          </a:xfrm>
        </p:grpSpPr>
        <p:sp>
          <p:nvSpPr>
            <p:cNvPr id="176" name="矩形 175">
              <a:extLst>
                <a:ext uri="{FF2B5EF4-FFF2-40B4-BE49-F238E27FC236}">
                  <a16:creationId xmlns:a16="http://schemas.microsoft.com/office/drawing/2014/main" id="{DBA8B2A0-353F-99E5-F052-7259C9BCB433}"/>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9">
              <a:extLst>
                <a:ext uri="{FF2B5EF4-FFF2-40B4-BE49-F238E27FC236}">
                  <a16:creationId xmlns:a16="http://schemas.microsoft.com/office/drawing/2014/main" id="{B314C9BD-2100-0916-AC51-C47C6F76CA77}"/>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78" name="文本框 177">
            <a:extLst>
              <a:ext uri="{FF2B5EF4-FFF2-40B4-BE49-F238E27FC236}">
                <a16:creationId xmlns:a16="http://schemas.microsoft.com/office/drawing/2014/main" id="{1B65CA6E-7A40-6887-9A08-14502DFC3E45}"/>
              </a:ext>
            </a:extLst>
          </p:cNvPr>
          <p:cNvSpPr txBox="1"/>
          <p:nvPr/>
        </p:nvSpPr>
        <p:spPr>
          <a:xfrm>
            <a:off x="7488510" y="4731295"/>
            <a:ext cx="4205649" cy="1022524"/>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套接字在</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地址后面加上端口号进行表示，其中的</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地址和端口号用逗号或者冒号进行分隔。若是</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地址是</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192.168.1.100</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，而端口号是</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10940</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，那么套接字为</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(192.168.1.100:10940). </a:t>
            </a:r>
            <a:endPar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79" name="文本框 178">
            <a:extLst>
              <a:ext uri="{FF2B5EF4-FFF2-40B4-BE49-F238E27FC236}">
                <a16:creationId xmlns:a16="http://schemas.microsoft.com/office/drawing/2014/main" id="{DD95D184-A193-940C-5C80-E00386FF897E}"/>
              </a:ext>
            </a:extLst>
          </p:cNvPr>
          <p:cNvSpPr txBox="1"/>
          <p:nvPr/>
        </p:nvSpPr>
        <p:spPr>
          <a:xfrm>
            <a:off x="2231427" y="4703982"/>
            <a:ext cx="1613820" cy="369332"/>
          </a:xfrm>
          <a:prstGeom prst="rect">
            <a:avLst/>
          </a:prstGeom>
          <a:noFill/>
        </p:spPr>
        <p:txBody>
          <a:bodyPr wrap="square" rtlCol="0">
            <a:spAutoFit/>
          </a:bodyPr>
          <a:lstStyle/>
          <a:p>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工作流程</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80" name="组合 179">
            <a:extLst>
              <a:ext uri="{FF2B5EF4-FFF2-40B4-BE49-F238E27FC236}">
                <a16:creationId xmlns:a16="http://schemas.microsoft.com/office/drawing/2014/main" id="{7DDC60AE-726E-22F4-7F83-14C9E8D6E586}"/>
              </a:ext>
            </a:extLst>
          </p:cNvPr>
          <p:cNvGrpSpPr/>
          <p:nvPr/>
        </p:nvGrpSpPr>
        <p:grpSpPr>
          <a:xfrm>
            <a:off x="1989783" y="4794664"/>
            <a:ext cx="196101" cy="196101"/>
            <a:chOff x="1389761" y="2111236"/>
            <a:chExt cx="196101" cy="196101"/>
          </a:xfrm>
        </p:grpSpPr>
        <p:sp>
          <p:nvSpPr>
            <p:cNvPr id="181" name="矩形 180">
              <a:extLst>
                <a:ext uri="{FF2B5EF4-FFF2-40B4-BE49-F238E27FC236}">
                  <a16:creationId xmlns:a16="http://schemas.microsoft.com/office/drawing/2014/main" id="{76BB822A-2F56-125E-B682-2C87940AF4F0}"/>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Freeform 9">
              <a:extLst>
                <a:ext uri="{FF2B5EF4-FFF2-40B4-BE49-F238E27FC236}">
                  <a16:creationId xmlns:a16="http://schemas.microsoft.com/office/drawing/2014/main" id="{798841E8-031B-491F-2E1E-A0CB07C787AD}"/>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83" name="文本框 182">
            <a:extLst>
              <a:ext uri="{FF2B5EF4-FFF2-40B4-BE49-F238E27FC236}">
                <a16:creationId xmlns:a16="http://schemas.microsoft.com/office/drawing/2014/main" id="{1F284E3B-4F6B-C155-B911-B73A6834FCD1}"/>
              </a:ext>
            </a:extLst>
          </p:cNvPr>
          <p:cNvSpPr txBox="1"/>
          <p:nvPr/>
        </p:nvSpPr>
        <p:spPr>
          <a:xfrm>
            <a:off x="823047" y="5091397"/>
            <a:ext cx="4098034" cy="785536"/>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第一步，</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监听</a:t>
            </a:r>
            <a:endPar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endParaRPr>
          </a:p>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第二步，</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请求</a:t>
            </a:r>
            <a:endPar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endParaRPr>
          </a:p>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第三步，连接确认</a:t>
            </a:r>
          </a:p>
        </p:txBody>
      </p:sp>
      <p:sp>
        <p:nvSpPr>
          <p:cNvPr id="184" name="文本框 183">
            <a:extLst>
              <a:ext uri="{FF2B5EF4-FFF2-40B4-BE49-F238E27FC236}">
                <a16:creationId xmlns:a16="http://schemas.microsoft.com/office/drawing/2014/main" id="{E5DAC93A-0AE7-261A-2A5B-4460796F5248}"/>
              </a:ext>
            </a:extLst>
          </p:cNvPr>
          <p:cNvSpPr txBox="1"/>
          <p:nvPr/>
        </p:nvSpPr>
        <p:spPr>
          <a:xfrm>
            <a:off x="5614704" y="1848413"/>
            <a:ext cx="1613820" cy="369332"/>
          </a:xfrm>
          <a:prstGeom prst="rect">
            <a:avLst/>
          </a:prstGeom>
          <a:noFill/>
        </p:spPr>
        <p:txBody>
          <a:bodyPr wrap="square" rtlCol="0">
            <a:spAutoFit/>
          </a:bodyPr>
          <a:lstStyle/>
          <a:p>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作用</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85" name="组合 184">
            <a:extLst>
              <a:ext uri="{FF2B5EF4-FFF2-40B4-BE49-F238E27FC236}">
                <a16:creationId xmlns:a16="http://schemas.microsoft.com/office/drawing/2014/main" id="{13B4807C-24F1-4583-CB5E-00FD6CAB8A6C}"/>
              </a:ext>
            </a:extLst>
          </p:cNvPr>
          <p:cNvGrpSpPr/>
          <p:nvPr/>
        </p:nvGrpSpPr>
        <p:grpSpPr>
          <a:xfrm>
            <a:off x="5373060" y="1939095"/>
            <a:ext cx="196101" cy="196101"/>
            <a:chOff x="1389761" y="2111236"/>
            <a:chExt cx="196101" cy="196101"/>
          </a:xfrm>
        </p:grpSpPr>
        <p:sp>
          <p:nvSpPr>
            <p:cNvPr id="186" name="矩形 185">
              <a:extLst>
                <a:ext uri="{FF2B5EF4-FFF2-40B4-BE49-F238E27FC236}">
                  <a16:creationId xmlns:a16="http://schemas.microsoft.com/office/drawing/2014/main" id="{EBAF09C1-27BE-B31F-4BAF-645D15AB4314}"/>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Freeform 9">
              <a:extLst>
                <a:ext uri="{FF2B5EF4-FFF2-40B4-BE49-F238E27FC236}">
                  <a16:creationId xmlns:a16="http://schemas.microsoft.com/office/drawing/2014/main" id="{56A5ED48-9290-ED78-6838-691E771A5C89}"/>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88" name="文本框 187">
            <a:extLst>
              <a:ext uri="{FF2B5EF4-FFF2-40B4-BE49-F238E27FC236}">
                <a16:creationId xmlns:a16="http://schemas.microsoft.com/office/drawing/2014/main" id="{B09946E2-C191-0167-5F2A-E110622800EB}"/>
              </a:ext>
            </a:extLst>
          </p:cNvPr>
          <p:cNvSpPr txBox="1"/>
          <p:nvPr/>
        </p:nvSpPr>
        <p:spPr>
          <a:xfrm>
            <a:off x="2872064" y="2277656"/>
            <a:ext cx="6447871" cy="548548"/>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套接字就是对网络不同主机上的应用层之间进行双向通信的端点抽象，一个套接字就是网络进程的一端，提供了应用层进程利用网络协议交换数据的的机制</a:t>
            </a:r>
          </a:p>
        </p:txBody>
      </p:sp>
      <p:sp>
        <p:nvSpPr>
          <p:cNvPr id="189" name="文本框 188">
            <a:extLst>
              <a:ext uri="{FF2B5EF4-FFF2-40B4-BE49-F238E27FC236}">
                <a16:creationId xmlns:a16="http://schemas.microsoft.com/office/drawing/2014/main" id="{EA67114B-3C37-A3B4-07DF-F967688D09CA}"/>
              </a:ext>
            </a:extLst>
          </p:cNvPr>
          <p:cNvSpPr txBox="1"/>
          <p:nvPr/>
        </p:nvSpPr>
        <p:spPr>
          <a:xfrm>
            <a:off x="5521195" y="2968136"/>
            <a:ext cx="493000" cy="369332"/>
          </a:xfrm>
          <a:prstGeom prst="rect">
            <a:avLst/>
          </a:prstGeom>
          <a:noFill/>
        </p:spPr>
        <p:txBody>
          <a:bodyPr wrap="square" rtlCol="0">
            <a:spAutoFit/>
          </a:bodyPr>
          <a:lstStyle/>
          <a:p>
            <a:pPr algn="ctr"/>
            <a:r>
              <a:rPr lang="en-US" altLang="zh-CN" dirty="0">
                <a:solidFill>
                  <a:schemeClr val="bg1"/>
                </a:solidFill>
                <a:latin typeface="华文细黑" panose="02010600040101010101" pitchFamily="2" charset="-122"/>
                <a:ea typeface="华文细黑" panose="02010600040101010101" pitchFamily="2" charset="-122"/>
                <a:cs typeface="Arial" panose="020B0604020202020204" pitchFamily="34" charset="0"/>
              </a:rPr>
              <a:t>01</a:t>
            </a:r>
          </a:p>
        </p:txBody>
      </p:sp>
      <p:sp>
        <p:nvSpPr>
          <p:cNvPr id="190" name="文本框 189">
            <a:extLst>
              <a:ext uri="{FF2B5EF4-FFF2-40B4-BE49-F238E27FC236}">
                <a16:creationId xmlns:a16="http://schemas.microsoft.com/office/drawing/2014/main" id="{885A3F83-F941-CB27-7C21-6433EE94CABA}"/>
              </a:ext>
            </a:extLst>
          </p:cNvPr>
          <p:cNvSpPr txBox="1"/>
          <p:nvPr/>
        </p:nvSpPr>
        <p:spPr>
          <a:xfrm>
            <a:off x="6421614" y="4519316"/>
            <a:ext cx="493000" cy="369332"/>
          </a:xfrm>
          <a:prstGeom prst="rect">
            <a:avLst/>
          </a:prstGeom>
          <a:noFill/>
        </p:spPr>
        <p:txBody>
          <a:bodyPr wrap="square" rtlCol="0">
            <a:spAutoFit/>
          </a:bodyPr>
          <a:lstStyle/>
          <a:p>
            <a:pPr algn="ctr"/>
            <a:r>
              <a:rPr lang="en-US" altLang="zh-CN" dirty="0">
                <a:solidFill>
                  <a:schemeClr val="bg1"/>
                </a:solidFill>
                <a:latin typeface="华文细黑" panose="02010600040101010101" pitchFamily="2" charset="-122"/>
                <a:ea typeface="华文细黑" panose="02010600040101010101" pitchFamily="2" charset="-122"/>
                <a:cs typeface="Arial" panose="020B0604020202020204" pitchFamily="34" charset="0"/>
              </a:rPr>
              <a:t>02</a:t>
            </a:r>
          </a:p>
        </p:txBody>
      </p:sp>
      <p:sp>
        <p:nvSpPr>
          <p:cNvPr id="191" name="文本框 190">
            <a:extLst>
              <a:ext uri="{FF2B5EF4-FFF2-40B4-BE49-F238E27FC236}">
                <a16:creationId xmlns:a16="http://schemas.microsoft.com/office/drawing/2014/main" id="{6416F916-4004-D0DE-72CF-C429DDF2D4A7}"/>
              </a:ext>
            </a:extLst>
          </p:cNvPr>
          <p:cNvSpPr txBox="1"/>
          <p:nvPr/>
        </p:nvSpPr>
        <p:spPr>
          <a:xfrm>
            <a:off x="4621124" y="4519316"/>
            <a:ext cx="493000" cy="369332"/>
          </a:xfrm>
          <a:prstGeom prst="rect">
            <a:avLst/>
          </a:prstGeom>
          <a:noFill/>
        </p:spPr>
        <p:txBody>
          <a:bodyPr wrap="square" rtlCol="0">
            <a:spAutoFit/>
          </a:bodyPr>
          <a:lstStyle/>
          <a:p>
            <a:pPr algn="ctr"/>
            <a:r>
              <a:rPr lang="en-US" altLang="zh-CN" dirty="0">
                <a:solidFill>
                  <a:schemeClr val="bg1"/>
                </a:solidFill>
                <a:latin typeface="华文细黑" panose="02010600040101010101" pitchFamily="2" charset="-122"/>
                <a:ea typeface="华文细黑" panose="02010600040101010101" pitchFamily="2" charset="-122"/>
                <a:cs typeface="Arial" panose="020B0604020202020204" pitchFamily="34" charset="0"/>
              </a:rPr>
              <a:t>03</a:t>
            </a:r>
          </a:p>
        </p:txBody>
      </p:sp>
      <p:sp>
        <p:nvSpPr>
          <p:cNvPr id="192" name="ïš1iḑé">
            <a:extLst>
              <a:ext uri="{FF2B5EF4-FFF2-40B4-BE49-F238E27FC236}">
                <a16:creationId xmlns:a16="http://schemas.microsoft.com/office/drawing/2014/main" id="{A5D12FC2-5527-7841-954A-46E34C813A07}"/>
              </a:ext>
            </a:extLst>
          </p:cNvPr>
          <p:cNvSpPr/>
          <p:nvPr/>
        </p:nvSpPr>
        <p:spPr bwMode="auto">
          <a:xfrm>
            <a:off x="5574858" y="4009532"/>
            <a:ext cx="385673" cy="386300"/>
          </a:xfrm>
          <a:custGeom>
            <a:avLst/>
            <a:gdLst>
              <a:gd name="T0" fmla="*/ 220 w 260"/>
              <a:gd name="T1" fmla="*/ 0 h 260"/>
              <a:gd name="T2" fmla="*/ 41 w 260"/>
              <a:gd name="T3" fmla="*/ 0 h 260"/>
              <a:gd name="T4" fmla="*/ 0 w 260"/>
              <a:gd name="T5" fmla="*/ 41 h 260"/>
              <a:gd name="T6" fmla="*/ 0 w 260"/>
              <a:gd name="T7" fmla="*/ 219 h 260"/>
              <a:gd name="T8" fmla="*/ 41 w 260"/>
              <a:gd name="T9" fmla="*/ 260 h 260"/>
              <a:gd name="T10" fmla="*/ 220 w 260"/>
              <a:gd name="T11" fmla="*/ 260 h 260"/>
              <a:gd name="T12" fmla="*/ 260 w 260"/>
              <a:gd name="T13" fmla="*/ 219 h 260"/>
              <a:gd name="T14" fmla="*/ 260 w 260"/>
              <a:gd name="T15" fmla="*/ 41 h 260"/>
              <a:gd name="T16" fmla="*/ 220 w 260"/>
              <a:gd name="T17" fmla="*/ 0 h 260"/>
              <a:gd name="T18" fmla="*/ 66 w 260"/>
              <a:gd name="T19" fmla="*/ 219 h 260"/>
              <a:gd name="T20" fmla="*/ 34 w 260"/>
              <a:gd name="T21" fmla="*/ 188 h 260"/>
              <a:gd name="T22" fmla="*/ 66 w 260"/>
              <a:gd name="T23" fmla="*/ 156 h 260"/>
              <a:gd name="T24" fmla="*/ 97 w 260"/>
              <a:gd name="T25" fmla="*/ 188 h 260"/>
              <a:gd name="T26" fmla="*/ 66 w 260"/>
              <a:gd name="T27" fmla="*/ 219 h 260"/>
              <a:gd name="T28" fmla="*/ 168 w 260"/>
              <a:gd name="T29" fmla="*/ 218 h 260"/>
              <a:gd name="T30" fmla="*/ 167 w 260"/>
              <a:gd name="T31" fmla="*/ 230 h 260"/>
              <a:gd name="T32" fmla="*/ 130 w 260"/>
              <a:gd name="T33" fmla="*/ 229 h 260"/>
              <a:gd name="T34" fmla="*/ 130 w 260"/>
              <a:gd name="T35" fmla="*/ 217 h 260"/>
              <a:gd name="T36" fmla="*/ 114 w 260"/>
              <a:gd name="T37" fmla="*/ 144 h 260"/>
              <a:gd name="T38" fmla="*/ 35 w 260"/>
              <a:gd name="T39" fmla="*/ 124 h 260"/>
              <a:gd name="T40" fmla="*/ 20 w 260"/>
              <a:gd name="T41" fmla="*/ 124 h 260"/>
              <a:gd name="T42" fmla="*/ 20 w 260"/>
              <a:gd name="T43" fmla="*/ 87 h 260"/>
              <a:gd name="T44" fmla="*/ 35 w 260"/>
              <a:gd name="T45" fmla="*/ 87 h 260"/>
              <a:gd name="T46" fmla="*/ 52 w 260"/>
              <a:gd name="T47" fmla="*/ 87 h 260"/>
              <a:gd name="T48" fmla="*/ 141 w 260"/>
              <a:gd name="T49" fmla="*/ 117 h 260"/>
              <a:gd name="T50" fmla="*/ 168 w 260"/>
              <a:gd name="T51" fmla="*/ 218 h 260"/>
              <a:gd name="T52" fmla="*/ 224 w 260"/>
              <a:gd name="T53" fmla="*/ 209 h 260"/>
              <a:gd name="T54" fmla="*/ 224 w 260"/>
              <a:gd name="T55" fmla="*/ 220 h 260"/>
              <a:gd name="T56" fmla="*/ 185 w 260"/>
              <a:gd name="T57" fmla="*/ 218 h 260"/>
              <a:gd name="T58" fmla="*/ 186 w 260"/>
              <a:gd name="T59" fmla="*/ 208 h 260"/>
              <a:gd name="T60" fmla="*/ 162 w 260"/>
              <a:gd name="T61" fmla="*/ 101 h 260"/>
              <a:gd name="T62" fmla="*/ 47 w 260"/>
              <a:gd name="T63" fmla="*/ 72 h 260"/>
              <a:gd name="T64" fmla="*/ 33 w 260"/>
              <a:gd name="T65" fmla="*/ 72 h 260"/>
              <a:gd name="T66" fmla="*/ 33 w 260"/>
              <a:gd name="T67" fmla="*/ 34 h 260"/>
              <a:gd name="T68" fmla="*/ 47 w 260"/>
              <a:gd name="T69" fmla="*/ 34 h 260"/>
              <a:gd name="T70" fmla="*/ 70 w 260"/>
              <a:gd name="T71" fmla="*/ 34 h 260"/>
              <a:gd name="T72" fmla="*/ 189 w 260"/>
              <a:gd name="T73" fmla="*/ 74 h 260"/>
              <a:gd name="T74" fmla="*/ 224 w 260"/>
              <a:gd name="T75" fmla="*/ 20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0">
                <a:moveTo>
                  <a:pt x="220" y="0"/>
                </a:moveTo>
                <a:cubicBezTo>
                  <a:pt x="41" y="0"/>
                  <a:pt x="41" y="0"/>
                  <a:pt x="41" y="0"/>
                </a:cubicBezTo>
                <a:cubicBezTo>
                  <a:pt x="18" y="0"/>
                  <a:pt x="0" y="18"/>
                  <a:pt x="0" y="41"/>
                </a:cubicBezTo>
                <a:cubicBezTo>
                  <a:pt x="0" y="219"/>
                  <a:pt x="0" y="219"/>
                  <a:pt x="0" y="219"/>
                </a:cubicBezTo>
                <a:cubicBezTo>
                  <a:pt x="0" y="242"/>
                  <a:pt x="18" y="260"/>
                  <a:pt x="41" y="260"/>
                </a:cubicBezTo>
                <a:cubicBezTo>
                  <a:pt x="220" y="260"/>
                  <a:pt x="220" y="260"/>
                  <a:pt x="220" y="260"/>
                </a:cubicBezTo>
                <a:cubicBezTo>
                  <a:pt x="242" y="260"/>
                  <a:pt x="260" y="242"/>
                  <a:pt x="260" y="219"/>
                </a:cubicBezTo>
                <a:cubicBezTo>
                  <a:pt x="260" y="41"/>
                  <a:pt x="260" y="41"/>
                  <a:pt x="260" y="41"/>
                </a:cubicBezTo>
                <a:cubicBezTo>
                  <a:pt x="260" y="18"/>
                  <a:pt x="242" y="0"/>
                  <a:pt x="220" y="0"/>
                </a:cubicBezTo>
                <a:close/>
                <a:moveTo>
                  <a:pt x="66" y="219"/>
                </a:moveTo>
                <a:cubicBezTo>
                  <a:pt x="48" y="219"/>
                  <a:pt x="34" y="205"/>
                  <a:pt x="34" y="188"/>
                </a:cubicBezTo>
                <a:cubicBezTo>
                  <a:pt x="34" y="170"/>
                  <a:pt x="48" y="156"/>
                  <a:pt x="66" y="156"/>
                </a:cubicBezTo>
                <a:cubicBezTo>
                  <a:pt x="83" y="156"/>
                  <a:pt x="97" y="170"/>
                  <a:pt x="97" y="188"/>
                </a:cubicBezTo>
                <a:cubicBezTo>
                  <a:pt x="97" y="205"/>
                  <a:pt x="83" y="219"/>
                  <a:pt x="66" y="219"/>
                </a:cubicBezTo>
                <a:close/>
                <a:moveTo>
                  <a:pt x="168" y="218"/>
                </a:moveTo>
                <a:cubicBezTo>
                  <a:pt x="167" y="230"/>
                  <a:pt x="167" y="230"/>
                  <a:pt x="167" y="230"/>
                </a:cubicBezTo>
                <a:cubicBezTo>
                  <a:pt x="130" y="229"/>
                  <a:pt x="130" y="229"/>
                  <a:pt x="130" y="229"/>
                </a:cubicBezTo>
                <a:cubicBezTo>
                  <a:pt x="130" y="217"/>
                  <a:pt x="130" y="217"/>
                  <a:pt x="130" y="217"/>
                </a:cubicBezTo>
                <a:cubicBezTo>
                  <a:pt x="131" y="178"/>
                  <a:pt x="127" y="156"/>
                  <a:pt x="114" y="144"/>
                </a:cubicBezTo>
                <a:cubicBezTo>
                  <a:pt x="101" y="130"/>
                  <a:pt x="77" y="124"/>
                  <a:pt x="35" y="124"/>
                </a:cubicBezTo>
                <a:cubicBezTo>
                  <a:pt x="20" y="124"/>
                  <a:pt x="20" y="124"/>
                  <a:pt x="20" y="124"/>
                </a:cubicBezTo>
                <a:cubicBezTo>
                  <a:pt x="20" y="87"/>
                  <a:pt x="20" y="87"/>
                  <a:pt x="20" y="87"/>
                </a:cubicBezTo>
                <a:cubicBezTo>
                  <a:pt x="35" y="87"/>
                  <a:pt x="35" y="87"/>
                  <a:pt x="35" y="87"/>
                </a:cubicBezTo>
                <a:cubicBezTo>
                  <a:pt x="41" y="87"/>
                  <a:pt x="47" y="87"/>
                  <a:pt x="52" y="87"/>
                </a:cubicBezTo>
                <a:cubicBezTo>
                  <a:pt x="95" y="89"/>
                  <a:pt x="123" y="99"/>
                  <a:pt x="141" y="117"/>
                </a:cubicBezTo>
                <a:cubicBezTo>
                  <a:pt x="161" y="138"/>
                  <a:pt x="169" y="168"/>
                  <a:pt x="168" y="218"/>
                </a:cubicBezTo>
                <a:close/>
                <a:moveTo>
                  <a:pt x="224" y="209"/>
                </a:moveTo>
                <a:cubicBezTo>
                  <a:pt x="224" y="220"/>
                  <a:pt x="224" y="220"/>
                  <a:pt x="224" y="220"/>
                </a:cubicBezTo>
                <a:cubicBezTo>
                  <a:pt x="185" y="218"/>
                  <a:pt x="185" y="218"/>
                  <a:pt x="185" y="218"/>
                </a:cubicBezTo>
                <a:cubicBezTo>
                  <a:pt x="186" y="208"/>
                  <a:pt x="186" y="208"/>
                  <a:pt x="186" y="208"/>
                </a:cubicBezTo>
                <a:cubicBezTo>
                  <a:pt x="187" y="152"/>
                  <a:pt x="180" y="120"/>
                  <a:pt x="162" y="101"/>
                </a:cubicBezTo>
                <a:cubicBezTo>
                  <a:pt x="142" y="81"/>
                  <a:pt x="106" y="72"/>
                  <a:pt x="47" y="72"/>
                </a:cubicBezTo>
                <a:cubicBezTo>
                  <a:pt x="33" y="72"/>
                  <a:pt x="33" y="72"/>
                  <a:pt x="33" y="72"/>
                </a:cubicBezTo>
                <a:cubicBezTo>
                  <a:pt x="33" y="34"/>
                  <a:pt x="33" y="34"/>
                  <a:pt x="33" y="34"/>
                </a:cubicBezTo>
                <a:cubicBezTo>
                  <a:pt x="47" y="34"/>
                  <a:pt x="47" y="34"/>
                  <a:pt x="47" y="34"/>
                </a:cubicBezTo>
                <a:cubicBezTo>
                  <a:pt x="55" y="34"/>
                  <a:pt x="63" y="34"/>
                  <a:pt x="70" y="34"/>
                </a:cubicBezTo>
                <a:cubicBezTo>
                  <a:pt x="127" y="37"/>
                  <a:pt x="165" y="50"/>
                  <a:pt x="189" y="74"/>
                </a:cubicBezTo>
                <a:cubicBezTo>
                  <a:pt x="216" y="102"/>
                  <a:pt x="226" y="142"/>
                  <a:pt x="224" y="209"/>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lnSpcReduction="10000"/>
          </a:bodyPr>
          <a:lstStyle/>
          <a:p>
            <a:pPr defTabSz="913765">
              <a:defRPr/>
            </a:pPr>
            <a:endParaRPr lang="zh-CN" altLang="en-US" sz="2000">
              <a:solidFill>
                <a:srgbClr val="000000"/>
              </a:solidFill>
            </a:endParaRPr>
          </a:p>
        </p:txBody>
      </p:sp>
      <p:sp>
        <p:nvSpPr>
          <p:cNvPr id="197" name="išľídè">
            <a:extLst>
              <a:ext uri="{FF2B5EF4-FFF2-40B4-BE49-F238E27FC236}">
                <a16:creationId xmlns:a16="http://schemas.microsoft.com/office/drawing/2014/main" id="{479CFCDE-2925-1304-DFDC-26CC80A1DE33}"/>
              </a:ext>
            </a:extLst>
          </p:cNvPr>
          <p:cNvSpPr/>
          <p:nvPr/>
        </p:nvSpPr>
        <p:spPr bwMode="auto">
          <a:xfrm>
            <a:off x="420085" y="1178178"/>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tx2">
              <a:lumMod val="75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198" name="î$lîdè">
            <a:extLst>
              <a:ext uri="{FF2B5EF4-FFF2-40B4-BE49-F238E27FC236}">
                <a16:creationId xmlns:a16="http://schemas.microsoft.com/office/drawing/2014/main" id="{3D435B75-93E5-96ED-07F6-D1AC326F7272}"/>
              </a:ext>
            </a:extLst>
          </p:cNvPr>
          <p:cNvSpPr/>
          <p:nvPr/>
        </p:nvSpPr>
        <p:spPr>
          <a:xfrm>
            <a:off x="674177" y="1286435"/>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199" name="iṡļíḑê">
            <a:extLst>
              <a:ext uri="{FF2B5EF4-FFF2-40B4-BE49-F238E27FC236}">
                <a16:creationId xmlns:a16="http://schemas.microsoft.com/office/drawing/2014/main" id="{CA747B5F-12FB-CE3C-F921-78A852D10AF6}"/>
              </a:ext>
            </a:extLst>
          </p:cNvPr>
          <p:cNvSpPr txBox="1"/>
          <p:nvPr/>
        </p:nvSpPr>
        <p:spPr>
          <a:xfrm>
            <a:off x="618827" y="2166588"/>
            <a:ext cx="822806" cy="990463"/>
          </a:xfrm>
          <a:prstGeom prst="rect">
            <a:avLst/>
          </a:prstGeom>
          <a:noFill/>
        </p:spPr>
        <p:txBody>
          <a:bodyPr wrap="square" lIns="91440" tIns="45720" rIns="91440" bIns="45720" rtlCol="0" anchor="ctr">
            <a:normAutofit/>
          </a:bodyPr>
          <a:lstStyle/>
          <a:p>
            <a:pPr algn="ctr" defTabSz="913765">
              <a:defRPr/>
            </a:pPr>
            <a:r>
              <a:rPr lang="zh-CN" altLang="en-US" sz="2200" dirty="0">
                <a:solidFill>
                  <a:srgbClr val="FFFFFF"/>
                </a:solidFill>
              </a:rPr>
              <a:t>套接字</a:t>
            </a:r>
            <a:endParaRPr lang="en-US" altLang="zh-CN" sz="4400" dirty="0">
              <a:solidFill>
                <a:srgbClr val="FFFFFF"/>
              </a:solidFill>
              <a:latin typeface="Impact" panose="020B0806030902050204" pitchFamily="34" charset="0"/>
            </a:endParaRPr>
          </a:p>
        </p:txBody>
      </p:sp>
      <p:sp>
        <p:nvSpPr>
          <p:cNvPr id="200" name="ïš1iḑé">
            <a:extLst>
              <a:ext uri="{FF2B5EF4-FFF2-40B4-BE49-F238E27FC236}">
                <a16:creationId xmlns:a16="http://schemas.microsoft.com/office/drawing/2014/main" id="{5EFACAD9-0E77-B111-2E55-C34025B89903}"/>
              </a:ext>
            </a:extLst>
          </p:cNvPr>
          <p:cNvSpPr/>
          <p:nvPr/>
        </p:nvSpPr>
        <p:spPr bwMode="auto">
          <a:xfrm>
            <a:off x="833986" y="1455244"/>
            <a:ext cx="385673" cy="386300"/>
          </a:xfrm>
          <a:custGeom>
            <a:avLst/>
            <a:gdLst>
              <a:gd name="T0" fmla="*/ 220 w 260"/>
              <a:gd name="T1" fmla="*/ 0 h 260"/>
              <a:gd name="T2" fmla="*/ 41 w 260"/>
              <a:gd name="T3" fmla="*/ 0 h 260"/>
              <a:gd name="T4" fmla="*/ 0 w 260"/>
              <a:gd name="T5" fmla="*/ 41 h 260"/>
              <a:gd name="T6" fmla="*/ 0 w 260"/>
              <a:gd name="T7" fmla="*/ 219 h 260"/>
              <a:gd name="T8" fmla="*/ 41 w 260"/>
              <a:gd name="T9" fmla="*/ 260 h 260"/>
              <a:gd name="T10" fmla="*/ 220 w 260"/>
              <a:gd name="T11" fmla="*/ 260 h 260"/>
              <a:gd name="T12" fmla="*/ 260 w 260"/>
              <a:gd name="T13" fmla="*/ 219 h 260"/>
              <a:gd name="T14" fmla="*/ 260 w 260"/>
              <a:gd name="T15" fmla="*/ 41 h 260"/>
              <a:gd name="T16" fmla="*/ 220 w 260"/>
              <a:gd name="T17" fmla="*/ 0 h 260"/>
              <a:gd name="T18" fmla="*/ 66 w 260"/>
              <a:gd name="T19" fmla="*/ 219 h 260"/>
              <a:gd name="T20" fmla="*/ 34 w 260"/>
              <a:gd name="T21" fmla="*/ 188 h 260"/>
              <a:gd name="T22" fmla="*/ 66 w 260"/>
              <a:gd name="T23" fmla="*/ 156 h 260"/>
              <a:gd name="T24" fmla="*/ 97 w 260"/>
              <a:gd name="T25" fmla="*/ 188 h 260"/>
              <a:gd name="T26" fmla="*/ 66 w 260"/>
              <a:gd name="T27" fmla="*/ 219 h 260"/>
              <a:gd name="T28" fmla="*/ 168 w 260"/>
              <a:gd name="T29" fmla="*/ 218 h 260"/>
              <a:gd name="T30" fmla="*/ 167 w 260"/>
              <a:gd name="T31" fmla="*/ 230 h 260"/>
              <a:gd name="T32" fmla="*/ 130 w 260"/>
              <a:gd name="T33" fmla="*/ 229 h 260"/>
              <a:gd name="T34" fmla="*/ 130 w 260"/>
              <a:gd name="T35" fmla="*/ 217 h 260"/>
              <a:gd name="T36" fmla="*/ 114 w 260"/>
              <a:gd name="T37" fmla="*/ 144 h 260"/>
              <a:gd name="T38" fmla="*/ 35 w 260"/>
              <a:gd name="T39" fmla="*/ 124 h 260"/>
              <a:gd name="T40" fmla="*/ 20 w 260"/>
              <a:gd name="T41" fmla="*/ 124 h 260"/>
              <a:gd name="T42" fmla="*/ 20 w 260"/>
              <a:gd name="T43" fmla="*/ 87 h 260"/>
              <a:gd name="T44" fmla="*/ 35 w 260"/>
              <a:gd name="T45" fmla="*/ 87 h 260"/>
              <a:gd name="T46" fmla="*/ 52 w 260"/>
              <a:gd name="T47" fmla="*/ 87 h 260"/>
              <a:gd name="T48" fmla="*/ 141 w 260"/>
              <a:gd name="T49" fmla="*/ 117 h 260"/>
              <a:gd name="T50" fmla="*/ 168 w 260"/>
              <a:gd name="T51" fmla="*/ 218 h 260"/>
              <a:gd name="T52" fmla="*/ 224 w 260"/>
              <a:gd name="T53" fmla="*/ 209 h 260"/>
              <a:gd name="T54" fmla="*/ 224 w 260"/>
              <a:gd name="T55" fmla="*/ 220 h 260"/>
              <a:gd name="T56" fmla="*/ 185 w 260"/>
              <a:gd name="T57" fmla="*/ 218 h 260"/>
              <a:gd name="T58" fmla="*/ 186 w 260"/>
              <a:gd name="T59" fmla="*/ 208 h 260"/>
              <a:gd name="T60" fmla="*/ 162 w 260"/>
              <a:gd name="T61" fmla="*/ 101 h 260"/>
              <a:gd name="T62" fmla="*/ 47 w 260"/>
              <a:gd name="T63" fmla="*/ 72 h 260"/>
              <a:gd name="T64" fmla="*/ 33 w 260"/>
              <a:gd name="T65" fmla="*/ 72 h 260"/>
              <a:gd name="T66" fmla="*/ 33 w 260"/>
              <a:gd name="T67" fmla="*/ 34 h 260"/>
              <a:gd name="T68" fmla="*/ 47 w 260"/>
              <a:gd name="T69" fmla="*/ 34 h 260"/>
              <a:gd name="T70" fmla="*/ 70 w 260"/>
              <a:gd name="T71" fmla="*/ 34 h 260"/>
              <a:gd name="T72" fmla="*/ 189 w 260"/>
              <a:gd name="T73" fmla="*/ 74 h 260"/>
              <a:gd name="T74" fmla="*/ 224 w 260"/>
              <a:gd name="T75" fmla="*/ 20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0" h="260">
                <a:moveTo>
                  <a:pt x="220" y="0"/>
                </a:moveTo>
                <a:cubicBezTo>
                  <a:pt x="41" y="0"/>
                  <a:pt x="41" y="0"/>
                  <a:pt x="41" y="0"/>
                </a:cubicBezTo>
                <a:cubicBezTo>
                  <a:pt x="18" y="0"/>
                  <a:pt x="0" y="18"/>
                  <a:pt x="0" y="41"/>
                </a:cubicBezTo>
                <a:cubicBezTo>
                  <a:pt x="0" y="219"/>
                  <a:pt x="0" y="219"/>
                  <a:pt x="0" y="219"/>
                </a:cubicBezTo>
                <a:cubicBezTo>
                  <a:pt x="0" y="242"/>
                  <a:pt x="18" y="260"/>
                  <a:pt x="41" y="260"/>
                </a:cubicBezTo>
                <a:cubicBezTo>
                  <a:pt x="220" y="260"/>
                  <a:pt x="220" y="260"/>
                  <a:pt x="220" y="260"/>
                </a:cubicBezTo>
                <a:cubicBezTo>
                  <a:pt x="242" y="260"/>
                  <a:pt x="260" y="242"/>
                  <a:pt x="260" y="219"/>
                </a:cubicBezTo>
                <a:cubicBezTo>
                  <a:pt x="260" y="41"/>
                  <a:pt x="260" y="41"/>
                  <a:pt x="260" y="41"/>
                </a:cubicBezTo>
                <a:cubicBezTo>
                  <a:pt x="260" y="18"/>
                  <a:pt x="242" y="0"/>
                  <a:pt x="220" y="0"/>
                </a:cubicBezTo>
                <a:close/>
                <a:moveTo>
                  <a:pt x="66" y="219"/>
                </a:moveTo>
                <a:cubicBezTo>
                  <a:pt x="48" y="219"/>
                  <a:pt x="34" y="205"/>
                  <a:pt x="34" y="188"/>
                </a:cubicBezTo>
                <a:cubicBezTo>
                  <a:pt x="34" y="170"/>
                  <a:pt x="48" y="156"/>
                  <a:pt x="66" y="156"/>
                </a:cubicBezTo>
                <a:cubicBezTo>
                  <a:pt x="83" y="156"/>
                  <a:pt x="97" y="170"/>
                  <a:pt x="97" y="188"/>
                </a:cubicBezTo>
                <a:cubicBezTo>
                  <a:pt x="97" y="205"/>
                  <a:pt x="83" y="219"/>
                  <a:pt x="66" y="219"/>
                </a:cubicBezTo>
                <a:close/>
                <a:moveTo>
                  <a:pt x="168" y="218"/>
                </a:moveTo>
                <a:cubicBezTo>
                  <a:pt x="167" y="230"/>
                  <a:pt x="167" y="230"/>
                  <a:pt x="167" y="230"/>
                </a:cubicBezTo>
                <a:cubicBezTo>
                  <a:pt x="130" y="229"/>
                  <a:pt x="130" y="229"/>
                  <a:pt x="130" y="229"/>
                </a:cubicBezTo>
                <a:cubicBezTo>
                  <a:pt x="130" y="217"/>
                  <a:pt x="130" y="217"/>
                  <a:pt x="130" y="217"/>
                </a:cubicBezTo>
                <a:cubicBezTo>
                  <a:pt x="131" y="178"/>
                  <a:pt x="127" y="156"/>
                  <a:pt x="114" y="144"/>
                </a:cubicBezTo>
                <a:cubicBezTo>
                  <a:pt x="101" y="130"/>
                  <a:pt x="77" y="124"/>
                  <a:pt x="35" y="124"/>
                </a:cubicBezTo>
                <a:cubicBezTo>
                  <a:pt x="20" y="124"/>
                  <a:pt x="20" y="124"/>
                  <a:pt x="20" y="124"/>
                </a:cubicBezTo>
                <a:cubicBezTo>
                  <a:pt x="20" y="87"/>
                  <a:pt x="20" y="87"/>
                  <a:pt x="20" y="87"/>
                </a:cubicBezTo>
                <a:cubicBezTo>
                  <a:pt x="35" y="87"/>
                  <a:pt x="35" y="87"/>
                  <a:pt x="35" y="87"/>
                </a:cubicBezTo>
                <a:cubicBezTo>
                  <a:pt x="41" y="87"/>
                  <a:pt x="47" y="87"/>
                  <a:pt x="52" y="87"/>
                </a:cubicBezTo>
                <a:cubicBezTo>
                  <a:pt x="95" y="89"/>
                  <a:pt x="123" y="99"/>
                  <a:pt x="141" y="117"/>
                </a:cubicBezTo>
                <a:cubicBezTo>
                  <a:pt x="161" y="138"/>
                  <a:pt x="169" y="168"/>
                  <a:pt x="168" y="218"/>
                </a:cubicBezTo>
                <a:close/>
                <a:moveTo>
                  <a:pt x="224" y="209"/>
                </a:moveTo>
                <a:cubicBezTo>
                  <a:pt x="224" y="220"/>
                  <a:pt x="224" y="220"/>
                  <a:pt x="224" y="220"/>
                </a:cubicBezTo>
                <a:cubicBezTo>
                  <a:pt x="185" y="218"/>
                  <a:pt x="185" y="218"/>
                  <a:pt x="185" y="218"/>
                </a:cubicBezTo>
                <a:cubicBezTo>
                  <a:pt x="186" y="208"/>
                  <a:pt x="186" y="208"/>
                  <a:pt x="186" y="208"/>
                </a:cubicBezTo>
                <a:cubicBezTo>
                  <a:pt x="187" y="152"/>
                  <a:pt x="180" y="120"/>
                  <a:pt x="162" y="101"/>
                </a:cubicBezTo>
                <a:cubicBezTo>
                  <a:pt x="142" y="81"/>
                  <a:pt x="106" y="72"/>
                  <a:pt x="47" y="72"/>
                </a:cubicBezTo>
                <a:cubicBezTo>
                  <a:pt x="33" y="72"/>
                  <a:pt x="33" y="72"/>
                  <a:pt x="33" y="72"/>
                </a:cubicBezTo>
                <a:cubicBezTo>
                  <a:pt x="33" y="34"/>
                  <a:pt x="33" y="34"/>
                  <a:pt x="33" y="34"/>
                </a:cubicBezTo>
                <a:cubicBezTo>
                  <a:pt x="47" y="34"/>
                  <a:pt x="47" y="34"/>
                  <a:pt x="47" y="34"/>
                </a:cubicBezTo>
                <a:cubicBezTo>
                  <a:pt x="55" y="34"/>
                  <a:pt x="63" y="34"/>
                  <a:pt x="70" y="34"/>
                </a:cubicBezTo>
                <a:cubicBezTo>
                  <a:pt x="127" y="37"/>
                  <a:pt x="165" y="50"/>
                  <a:pt x="189" y="74"/>
                </a:cubicBezTo>
                <a:cubicBezTo>
                  <a:pt x="216" y="102"/>
                  <a:pt x="226" y="142"/>
                  <a:pt x="224" y="209"/>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lnSpcReduction="10000"/>
          </a:bodyPr>
          <a:lstStyle/>
          <a:p>
            <a:pPr defTabSz="913765">
              <a:defRPr/>
            </a:pPr>
            <a:endParaRPr lang="zh-CN" altLang="en-US" sz="2000">
              <a:solidFill>
                <a:srgbClr val="000000"/>
              </a:solidFill>
            </a:endParaRPr>
          </a:p>
        </p:txBody>
      </p:sp>
      <p:sp>
        <p:nvSpPr>
          <p:cNvPr id="3" name="文本框 2">
            <a:extLst>
              <a:ext uri="{FF2B5EF4-FFF2-40B4-BE49-F238E27FC236}">
                <a16:creationId xmlns:a16="http://schemas.microsoft.com/office/drawing/2014/main" id="{A4EE6252-487F-AA9D-467C-F07639E69AEE}"/>
              </a:ext>
            </a:extLst>
          </p:cNvPr>
          <p:cNvSpPr txBox="1"/>
          <p:nvPr/>
        </p:nvSpPr>
        <p:spPr>
          <a:xfrm>
            <a:off x="9750391" y="6160323"/>
            <a:ext cx="2252312" cy="369332"/>
          </a:xfrm>
          <a:prstGeom prst="rect">
            <a:avLst/>
          </a:prstGeom>
          <a:solidFill>
            <a:srgbClr val="00B0F0"/>
          </a:solidFill>
        </p:spPr>
        <p:txBody>
          <a:bodyPr wrap="square" rtlCol="0">
            <a:spAutoFit/>
          </a:bodyPr>
          <a:lstStyle/>
          <a:p>
            <a:r>
              <a:rPr lang="zh-CN" altLang="en-US" dirty="0">
                <a:hlinkClick r:id="rId3" action="ppaction://hlinksldjump"/>
              </a:rPr>
              <a:t>返回</a:t>
            </a:r>
            <a:r>
              <a:rPr lang="en-US" altLang="zh-CN" dirty="0" err="1">
                <a:hlinkClick r:id="rId3" action="ppaction://hlinksldjump"/>
              </a:rPr>
              <a:t>WiFi</a:t>
            </a:r>
            <a:r>
              <a:rPr lang="zh-CN" altLang="en-US" dirty="0">
                <a:hlinkClick r:id="rId3" action="ppaction://hlinksldjump"/>
              </a:rPr>
              <a:t>原理页面</a:t>
            </a:r>
            <a:endParaRPr lang="zh-CN" altLang="en-US" dirty="0"/>
          </a:p>
        </p:txBody>
      </p:sp>
    </p:spTree>
    <p:extLst>
      <p:ext uri="{BB962C8B-B14F-4D97-AF65-F5344CB8AC3E}">
        <p14:creationId xmlns:p14="http://schemas.microsoft.com/office/powerpoint/2010/main" val="92059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0"/>
                                  </p:stCondLst>
                                  <p:childTnLst>
                                    <p:set>
                                      <p:cBhvr>
                                        <p:cTn id="6" dur="1" fill="hold">
                                          <p:stCondLst>
                                            <p:cond delay="0"/>
                                          </p:stCondLst>
                                        </p:cTn>
                                        <p:tgtEl>
                                          <p:spTgt spid="171"/>
                                        </p:tgtEl>
                                        <p:attrNameLst>
                                          <p:attrName>style.visibility</p:attrName>
                                        </p:attrNameLst>
                                      </p:cBhvr>
                                      <p:to>
                                        <p:strVal val="visible"/>
                                      </p:to>
                                    </p:set>
                                    <p:anim calcmode="lin" valueType="num">
                                      <p:cBhvr>
                                        <p:cTn id="7" dur="500" fill="hold"/>
                                        <p:tgtEl>
                                          <p:spTgt spid="171"/>
                                        </p:tgtEl>
                                        <p:attrNameLst>
                                          <p:attrName>ppt_w</p:attrName>
                                        </p:attrNameLst>
                                      </p:cBhvr>
                                      <p:tavLst>
                                        <p:tav tm="0">
                                          <p:val>
                                            <p:fltVal val="0"/>
                                          </p:val>
                                        </p:tav>
                                        <p:tav tm="100000">
                                          <p:val>
                                            <p:strVal val="#ppt_w"/>
                                          </p:val>
                                        </p:tav>
                                      </p:tavLst>
                                    </p:anim>
                                    <p:anim calcmode="lin" valueType="num">
                                      <p:cBhvr>
                                        <p:cTn id="8" dur="500" fill="hold"/>
                                        <p:tgtEl>
                                          <p:spTgt spid="171"/>
                                        </p:tgtEl>
                                        <p:attrNameLst>
                                          <p:attrName>ppt_h</p:attrName>
                                        </p:attrNameLst>
                                      </p:cBhvr>
                                      <p:tavLst>
                                        <p:tav tm="0">
                                          <p:val>
                                            <p:fltVal val="0"/>
                                          </p:val>
                                        </p:tav>
                                        <p:tav tm="100000">
                                          <p:val>
                                            <p:strVal val="#ppt_h"/>
                                          </p:val>
                                        </p:tav>
                                      </p:tavLst>
                                    </p:anim>
                                    <p:animEffect transition="in" filter="fade">
                                      <p:cBhvr>
                                        <p:cTn id="9" dur="500"/>
                                        <p:tgtEl>
                                          <p:spTgt spid="171"/>
                                        </p:tgtEl>
                                      </p:cBhvr>
                                    </p:animEffect>
                                  </p:childTnLst>
                                </p:cTn>
                              </p:par>
                              <p:par>
                                <p:cTn id="10" presetID="53" presetClass="entr" presetSubtype="16" fill="hold" grpId="0" nodeType="withEffect">
                                  <p:stCondLst>
                                    <p:cond delay="3000"/>
                                  </p:stCondLst>
                                  <p:childTnLst>
                                    <p:set>
                                      <p:cBhvr>
                                        <p:cTn id="11" dur="1" fill="hold">
                                          <p:stCondLst>
                                            <p:cond delay="0"/>
                                          </p:stCondLst>
                                        </p:cTn>
                                        <p:tgtEl>
                                          <p:spTgt spid="189"/>
                                        </p:tgtEl>
                                        <p:attrNameLst>
                                          <p:attrName>style.visibility</p:attrName>
                                        </p:attrNameLst>
                                      </p:cBhvr>
                                      <p:to>
                                        <p:strVal val="visible"/>
                                      </p:to>
                                    </p:set>
                                    <p:anim calcmode="lin" valueType="num">
                                      <p:cBhvr>
                                        <p:cTn id="12" dur="500" fill="hold"/>
                                        <p:tgtEl>
                                          <p:spTgt spid="189"/>
                                        </p:tgtEl>
                                        <p:attrNameLst>
                                          <p:attrName>ppt_w</p:attrName>
                                        </p:attrNameLst>
                                      </p:cBhvr>
                                      <p:tavLst>
                                        <p:tav tm="0">
                                          <p:val>
                                            <p:fltVal val="0"/>
                                          </p:val>
                                        </p:tav>
                                        <p:tav tm="100000">
                                          <p:val>
                                            <p:strVal val="#ppt_w"/>
                                          </p:val>
                                        </p:tav>
                                      </p:tavLst>
                                    </p:anim>
                                    <p:anim calcmode="lin" valueType="num">
                                      <p:cBhvr>
                                        <p:cTn id="13" dur="500" fill="hold"/>
                                        <p:tgtEl>
                                          <p:spTgt spid="189"/>
                                        </p:tgtEl>
                                        <p:attrNameLst>
                                          <p:attrName>ppt_h</p:attrName>
                                        </p:attrNameLst>
                                      </p:cBhvr>
                                      <p:tavLst>
                                        <p:tav tm="0">
                                          <p:val>
                                            <p:fltVal val="0"/>
                                          </p:val>
                                        </p:tav>
                                        <p:tav tm="100000">
                                          <p:val>
                                            <p:strVal val="#ppt_h"/>
                                          </p:val>
                                        </p:tav>
                                      </p:tavLst>
                                    </p:anim>
                                    <p:animEffect transition="in" filter="fade">
                                      <p:cBhvr>
                                        <p:cTn id="14" dur="500"/>
                                        <p:tgtEl>
                                          <p:spTgt spid="189"/>
                                        </p:tgtEl>
                                      </p:cBhvr>
                                    </p:animEffect>
                                  </p:childTnLst>
                                </p:cTn>
                              </p:par>
                              <p:par>
                                <p:cTn id="15" presetID="10" presetClass="entr" presetSubtype="0" fill="hold" nodeType="withEffect">
                                  <p:stCondLst>
                                    <p:cond delay="3500"/>
                                  </p:stCondLst>
                                  <p:childTnLst>
                                    <p:set>
                                      <p:cBhvr>
                                        <p:cTn id="16" dur="1" fill="hold">
                                          <p:stCondLst>
                                            <p:cond delay="0"/>
                                          </p:stCondLst>
                                        </p:cTn>
                                        <p:tgtEl>
                                          <p:spTgt spid="185"/>
                                        </p:tgtEl>
                                        <p:attrNameLst>
                                          <p:attrName>style.visibility</p:attrName>
                                        </p:attrNameLst>
                                      </p:cBhvr>
                                      <p:to>
                                        <p:strVal val="visible"/>
                                      </p:to>
                                    </p:set>
                                    <p:animEffect transition="in" filter="fade">
                                      <p:cBhvr>
                                        <p:cTn id="17" dur="500"/>
                                        <p:tgtEl>
                                          <p:spTgt spid="185"/>
                                        </p:tgtEl>
                                      </p:cBhvr>
                                    </p:animEffect>
                                  </p:childTnLst>
                                </p:cTn>
                              </p:par>
                              <p:par>
                                <p:cTn id="18" presetID="22" presetClass="entr" presetSubtype="8" fill="hold" grpId="0" nodeType="withEffect">
                                  <p:stCondLst>
                                    <p:cond delay="4000"/>
                                  </p:stCondLst>
                                  <p:childTnLst>
                                    <p:set>
                                      <p:cBhvr>
                                        <p:cTn id="19" dur="1" fill="hold">
                                          <p:stCondLst>
                                            <p:cond delay="0"/>
                                          </p:stCondLst>
                                        </p:cTn>
                                        <p:tgtEl>
                                          <p:spTgt spid="184"/>
                                        </p:tgtEl>
                                        <p:attrNameLst>
                                          <p:attrName>style.visibility</p:attrName>
                                        </p:attrNameLst>
                                      </p:cBhvr>
                                      <p:to>
                                        <p:strVal val="visible"/>
                                      </p:to>
                                    </p:set>
                                    <p:animEffect transition="in" filter="wipe(left)">
                                      <p:cBhvr>
                                        <p:cTn id="20" dur="500"/>
                                        <p:tgtEl>
                                          <p:spTgt spid="184"/>
                                        </p:tgtEl>
                                      </p:cBhvr>
                                    </p:animEffect>
                                  </p:childTnLst>
                                </p:cTn>
                              </p:par>
                              <p:par>
                                <p:cTn id="21" presetID="22" presetClass="entr" presetSubtype="8" fill="hold" grpId="0" nodeType="withEffect">
                                  <p:stCondLst>
                                    <p:cond delay="450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53" presetClass="entr" presetSubtype="16" fill="hold" grpId="0" nodeType="withEffect">
                                  <p:stCondLst>
                                    <p:cond delay="5000"/>
                                  </p:stCondLst>
                                  <p:childTnLst>
                                    <p:set>
                                      <p:cBhvr>
                                        <p:cTn id="25" dur="1" fill="hold">
                                          <p:stCondLst>
                                            <p:cond delay="0"/>
                                          </p:stCondLst>
                                        </p:cTn>
                                        <p:tgtEl>
                                          <p:spTgt spid="172"/>
                                        </p:tgtEl>
                                        <p:attrNameLst>
                                          <p:attrName>style.visibility</p:attrName>
                                        </p:attrNameLst>
                                      </p:cBhvr>
                                      <p:to>
                                        <p:strVal val="visible"/>
                                      </p:to>
                                    </p:set>
                                    <p:anim calcmode="lin" valueType="num">
                                      <p:cBhvr>
                                        <p:cTn id="26" dur="500" fill="hold"/>
                                        <p:tgtEl>
                                          <p:spTgt spid="172"/>
                                        </p:tgtEl>
                                        <p:attrNameLst>
                                          <p:attrName>ppt_w</p:attrName>
                                        </p:attrNameLst>
                                      </p:cBhvr>
                                      <p:tavLst>
                                        <p:tav tm="0">
                                          <p:val>
                                            <p:fltVal val="0"/>
                                          </p:val>
                                        </p:tav>
                                        <p:tav tm="100000">
                                          <p:val>
                                            <p:strVal val="#ppt_w"/>
                                          </p:val>
                                        </p:tav>
                                      </p:tavLst>
                                    </p:anim>
                                    <p:anim calcmode="lin" valueType="num">
                                      <p:cBhvr>
                                        <p:cTn id="27" dur="500" fill="hold"/>
                                        <p:tgtEl>
                                          <p:spTgt spid="172"/>
                                        </p:tgtEl>
                                        <p:attrNameLst>
                                          <p:attrName>ppt_h</p:attrName>
                                        </p:attrNameLst>
                                      </p:cBhvr>
                                      <p:tavLst>
                                        <p:tav tm="0">
                                          <p:val>
                                            <p:fltVal val="0"/>
                                          </p:val>
                                        </p:tav>
                                        <p:tav tm="100000">
                                          <p:val>
                                            <p:strVal val="#ppt_h"/>
                                          </p:val>
                                        </p:tav>
                                      </p:tavLst>
                                    </p:anim>
                                    <p:animEffect transition="in" filter="fade">
                                      <p:cBhvr>
                                        <p:cTn id="28" dur="500"/>
                                        <p:tgtEl>
                                          <p:spTgt spid="172"/>
                                        </p:tgtEl>
                                      </p:cBhvr>
                                    </p:animEffect>
                                  </p:childTnLst>
                                </p:cTn>
                              </p:par>
                              <p:par>
                                <p:cTn id="29" presetID="53" presetClass="entr" presetSubtype="16" fill="hold" grpId="0" nodeType="withEffect">
                                  <p:stCondLst>
                                    <p:cond delay="5500"/>
                                  </p:stCondLst>
                                  <p:childTnLst>
                                    <p:set>
                                      <p:cBhvr>
                                        <p:cTn id="30" dur="1" fill="hold">
                                          <p:stCondLst>
                                            <p:cond delay="0"/>
                                          </p:stCondLst>
                                        </p:cTn>
                                        <p:tgtEl>
                                          <p:spTgt spid="190"/>
                                        </p:tgtEl>
                                        <p:attrNameLst>
                                          <p:attrName>style.visibility</p:attrName>
                                        </p:attrNameLst>
                                      </p:cBhvr>
                                      <p:to>
                                        <p:strVal val="visible"/>
                                      </p:to>
                                    </p:set>
                                    <p:anim calcmode="lin" valueType="num">
                                      <p:cBhvr>
                                        <p:cTn id="31" dur="500" fill="hold"/>
                                        <p:tgtEl>
                                          <p:spTgt spid="190"/>
                                        </p:tgtEl>
                                        <p:attrNameLst>
                                          <p:attrName>ppt_w</p:attrName>
                                        </p:attrNameLst>
                                      </p:cBhvr>
                                      <p:tavLst>
                                        <p:tav tm="0">
                                          <p:val>
                                            <p:fltVal val="0"/>
                                          </p:val>
                                        </p:tav>
                                        <p:tav tm="100000">
                                          <p:val>
                                            <p:strVal val="#ppt_w"/>
                                          </p:val>
                                        </p:tav>
                                      </p:tavLst>
                                    </p:anim>
                                    <p:anim calcmode="lin" valueType="num">
                                      <p:cBhvr>
                                        <p:cTn id="32" dur="500" fill="hold"/>
                                        <p:tgtEl>
                                          <p:spTgt spid="190"/>
                                        </p:tgtEl>
                                        <p:attrNameLst>
                                          <p:attrName>ppt_h</p:attrName>
                                        </p:attrNameLst>
                                      </p:cBhvr>
                                      <p:tavLst>
                                        <p:tav tm="0">
                                          <p:val>
                                            <p:fltVal val="0"/>
                                          </p:val>
                                        </p:tav>
                                        <p:tav tm="100000">
                                          <p:val>
                                            <p:strVal val="#ppt_h"/>
                                          </p:val>
                                        </p:tav>
                                      </p:tavLst>
                                    </p:anim>
                                    <p:animEffect transition="in" filter="fade">
                                      <p:cBhvr>
                                        <p:cTn id="33" dur="500"/>
                                        <p:tgtEl>
                                          <p:spTgt spid="190"/>
                                        </p:tgtEl>
                                      </p:cBhvr>
                                    </p:animEffect>
                                  </p:childTnLst>
                                </p:cTn>
                              </p:par>
                              <p:par>
                                <p:cTn id="34" presetID="10" presetClass="entr" presetSubtype="0" fill="hold" nodeType="withEffect">
                                  <p:stCondLst>
                                    <p:cond delay="600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22" presetClass="entr" presetSubtype="8" fill="hold" grpId="0" nodeType="withEffect">
                                  <p:stCondLst>
                                    <p:cond delay="6500"/>
                                  </p:stCondLst>
                                  <p:childTnLst>
                                    <p:set>
                                      <p:cBhvr>
                                        <p:cTn id="38" dur="1" fill="hold">
                                          <p:stCondLst>
                                            <p:cond delay="0"/>
                                          </p:stCondLst>
                                        </p:cTn>
                                        <p:tgtEl>
                                          <p:spTgt spid="174"/>
                                        </p:tgtEl>
                                        <p:attrNameLst>
                                          <p:attrName>style.visibility</p:attrName>
                                        </p:attrNameLst>
                                      </p:cBhvr>
                                      <p:to>
                                        <p:strVal val="visible"/>
                                      </p:to>
                                    </p:set>
                                    <p:animEffect transition="in" filter="wipe(left)">
                                      <p:cBhvr>
                                        <p:cTn id="39" dur="500"/>
                                        <p:tgtEl>
                                          <p:spTgt spid="174"/>
                                        </p:tgtEl>
                                      </p:cBhvr>
                                    </p:animEffect>
                                  </p:childTnLst>
                                </p:cTn>
                              </p:par>
                              <p:par>
                                <p:cTn id="40" presetID="22" presetClass="entr" presetSubtype="8" fill="hold" grpId="0" nodeType="withEffect">
                                  <p:stCondLst>
                                    <p:cond delay="700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par>
                                <p:cTn id="43" presetID="53" presetClass="entr" presetSubtype="16" fill="hold" grpId="0" nodeType="withEffect">
                                  <p:stCondLst>
                                    <p:cond delay="7500"/>
                                  </p:stCondLst>
                                  <p:childTnLst>
                                    <p:set>
                                      <p:cBhvr>
                                        <p:cTn id="44" dur="1" fill="hold">
                                          <p:stCondLst>
                                            <p:cond delay="0"/>
                                          </p:stCondLst>
                                        </p:cTn>
                                        <p:tgtEl>
                                          <p:spTgt spid="173"/>
                                        </p:tgtEl>
                                        <p:attrNameLst>
                                          <p:attrName>style.visibility</p:attrName>
                                        </p:attrNameLst>
                                      </p:cBhvr>
                                      <p:to>
                                        <p:strVal val="visible"/>
                                      </p:to>
                                    </p:set>
                                    <p:anim calcmode="lin" valueType="num">
                                      <p:cBhvr>
                                        <p:cTn id="45" dur="500" fill="hold"/>
                                        <p:tgtEl>
                                          <p:spTgt spid="173"/>
                                        </p:tgtEl>
                                        <p:attrNameLst>
                                          <p:attrName>ppt_w</p:attrName>
                                        </p:attrNameLst>
                                      </p:cBhvr>
                                      <p:tavLst>
                                        <p:tav tm="0">
                                          <p:val>
                                            <p:fltVal val="0"/>
                                          </p:val>
                                        </p:tav>
                                        <p:tav tm="100000">
                                          <p:val>
                                            <p:strVal val="#ppt_w"/>
                                          </p:val>
                                        </p:tav>
                                      </p:tavLst>
                                    </p:anim>
                                    <p:anim calcmode="lin" valueType="num">
                                      <p:cBhvr>
                                        <p:cTn id="46" dur="500" fill="hold"/>
                                        <p:tgtEl>
                                          <p:spTgt spid="173"/>
                                        </p:tgtEl>
                                        <p:attrNameLst>
                                          <p:attrName>ppt_h</p:attrName>
                                        </p:attrNameLst>
                                      </p:cBhvr>
                                      <p:tavLst>
                                        <p:tav tm="0">
                                          <p:val>
                                            <p:fltVal val="0"/>
                                          </p:val>
                                        </p:tav>
                                        <p:tav tm="100000">
                                          <p:val>
                                            <p:strVal val="#ppt_h"/>
                                          </p:val>
                                        </p:tav>
                                      </p:tavLst>
                                    </p:anim>
                                    <p:animEffect transition="in" filter="fade">
                                      <p:cBhvr>
                                        <p:cTn id="47" dur="500"/>
                                        <p:tgtEl>
                                          <p:spTgt spid="173"/>
                                        </p:tgtEl>
                                      </p:cBhvr>
                                    </p:animEffect>
                                  </p:childTnLst>
                                </p:cTn>
                              </p:par>
                              <p:par>
                                <p:cTn id="48" presetID="53" presetClass="entr" presetSubtype="16" fill="hold" grpId="0" nodeType="withEffect">
                                  <p:stCondLst>
                                    <p:cond delay="8000"/>
                                  </p:stCondLst>
                                  <p:childTnLst>
                                    <p:set>
                                      <p:cBhvr>
                                        <p:cTn id="49" dur="1" fill="hold">
                                          <p:stCondLst>
                                            <p:cond delay="0"/>
                                          </p:stCondLst>
                                        </p:cTn>
                                        <p:tgtEl>
                                          <p:spTgt spid="191"/>
                                        </p:tgtEl>
                                        <p:attrNameLst>
                                          <p:attrName>style.visibility</p:attrName>
                                        </p:attrNameLst>
                                      </p:cBhvr>
                                      <p:to>
                                        <p:strVal val="visible"/>
                                      </p:to>
                                    </p:set>
                                    <p:anim calcmode="lin" valueType="num">
                                      <p:cBhvr>
                                        <p:cTn id="50" dur="500" fill="hold"/>
                                        <p:tgtEl>
                                          <p:spTgt spid="191"/>
                                        </p:tgtEl>
                                        <p:attrNameLst>
                                          <p:attrName>ppt_w</p:attrName>
                                        </p:attrNameLst>
                                      </p:cBhvr>
                                      <p:tavLst>
                                        <p:tav tm="0">
                                          <p:val>
                                            <p:fltVal val="0"/>
                                          </p:val>
                                        </p:tav>
                                        <p:tav tm="100000">
                                          <p:val>
                                            <p:strVal val="#ppt_w"/>
                                          </p:val>
                                        </p:tav>
                                      </p:tavLst>
                                    </p:anim>
                                    <p:anim calcmode="lin" valueType="num">
                                      <p:cBhvr>
                                        <p:cTn id="51" dur="500" fill="hold"/>
                                        <p:tgtEl>
                                          <p:spTgt spid="191"/>
                                        </p:tgtEl>
                                        <p:attrNameLst>
                                          <p:attrName>ppt_h</p:attrName>
                                        </p:attrNameLst>
                                      </p:cBhvr>
                                      <p:tavLst>
                                        <p:tav tm="0">
                                          <p:val>
                                            <p:fltVal val="0"/>
                                          </p:val>
                                        </p:tav>
                                        <p:tav tm="100000">
                                          <p:val>
                                            <p:strVal val="#ppt_h"/>
                                          </p:val>
                                        </p:tav>
                                      </p:tavLst>
                                    </p:anim>
                                    <p:animEffect transition="in" filter="fade">
                                      <p:cBhvr>
                                        <p:cTn id="52" dur="500"/>
                                        <p:tgtEl>
                                          <p:spTgt spid="191"/>
                                        </p:tgtEl>
                                      </p:cBhvr>
                                    </p:animEffect>
                                  </p:childTnLst>
                                </p:cTn>
                              </p:par>
                              <p:par>
                                <p:cTn id="53" presetID="10" presetClass="entr" presetSubtype="0" fill="hold" nodeType="withEffect">
                                  <p:stCondLst>
                                    <p:cond delay="850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22" presetClass="entr" presetSubtype="8" fill="hold" grpId="0" nodeType="withEffect">
                                  <p:stCondLst>
                                    <p:cond delay="9000"/>
                                  </p:stCondLst>
                                  <p:childTnLst>
                                    <p:set>
                                      <p:cBhvr>
                                        <p:cTn id="57" dur="1" fill="hold">
                                          <p:stCondLst>
                                            <p:cond delay="0"/>
                                          </p:stCondLst>
                                        </p:cTn>
                                        <p:tgtEl>
                                          <p:spTgt spid="179"/>
                                        </p:tgtEl>
                                        <p:attrNameLst>
                                          <p:attrName>style.visibility</p:attrName>
                                        </p:attrNameLst>
                                      </p:cBhvr>
                                      <p:to>
                                        <p:strVal val="visible"/>
                                      </p:to>
                                    </p:set>
                                    <p:animEffect transition="in" filter="wipe(left)">
                                      <p:cBhvr>
                                        <p:cTn id="58" dur="500"/>
                                        <p:tgtEl>
                                          <p:spTgt spid="179"/>
                                        </p:tgtEl>
                                      </p:cBhvr>
                                    </p:animEffect>
                                  </p:childTnLst>
                                </p:cTn>
                              </p:par>
                              <p:par>
                                <p:cTn id="59" presetID="22" presetClass="entr" presetSubtype="8" fill="hold" grpId="0" nodeType="withEffect">
                                  <p:stCondLst>
                                    <p:cond delay="9500"/>
                                  </p:stCondLst>
                                  <p:childTnLst>
                                    <p:set>
                                      <p:cBhvr>
                                        <p:cTn id="60" dur="1" fill="hold">
                                          <p:stCondLst>
                                            <p:cond delay="0"/>
                                          </p:stCondLst>
                                        </p:cTn>
                                        <p:tgtEl>
                                          <p:spTgt spid="183"/>
                                        </p:tgtEl>
                                        <p:attrNameLst>
                                          <p:attrName>style.visibility</p:attrName>
                                        </p:attrNameLst>
                                      </p:cBhvr>
                                      <p:to>
                                        <p:strVal val="visible"/>
                                      </p:to>
                                    </p:set>
                                    <p:animEffect transition="in" filter="wipe(left)">
                                      <p:cBhvr>
                                        <p:cTn id="61" dur="500"/>
                                        <p:tgtEl>
                                          <p:spTgt spid="183"/>
                                        </p:tgtEl>
                                      </p:cBhvr>
                                    </p:animEffect>
                                  </p:childTnLst>
                                </p:cTn>
                              </p:par>
                              <p:par>
                                <p:cTn id="62" presetID="53" presetClass="entr" presetSubtype="16" fill="hold" grpId="0" nodeType="withEffect">
                                  <p:stCondLst>
                                    <p:cond delay="10000"/>
                                  </p:stCondLst>
                                  <p:childTnLst>
                                    <p:set>
                                      <p:cBhvr>
                                        <p:cTn id="63" dur="1" fill="hold">
                                          <p:stCondLst>
                                            <p:cond delay="0"/>
                                          </p:stCondLst>
                                        </p:cTn>
                                        <p:tgtEl>
                                          <p:spTgt spid="170"/>
                                        </p:tgtEl>
                                        <p:attrNameLst>
                                          <p:attrName>style.visibility</p:attrName>
                                        </p:attrNameLst>
                                      </p:cBhvr>
                                      <p:to>
                                        <p:strVal val="visible"/>
                                      </p:to>
                                    </p:set>
                                    <p:anim calcmode="lin" valueType="num">
                                      <p:cBhvr>
                                        <p:cTn id="64" dur="500" fill="hold"/>
                                        <p:tgtEl>
                                          <p:spTgt spid="170"/>
                                        </p:tgtEl>
                                        <p:attrNameLst>
                                          <p:attrName>ppt_w</p:attrName>
                                        </p:attrNameLst>
                                      </p:cBhvr>
                                      <p:tavLst>
                                        <p:tav tm="0">
                                          <p:val>
                                            <p:fltVal val="0"/>
                                          </p:val>
                                        </p:tav>
                                        <p:tav tm="100000">
                                          <p:val>
                                            <p:strVal val="#ppt_w"/>
                                          </p:val>
                                        </p:tav>
                                      </p:tavLst>
                                    </p:anim>
                                    <p:anim calcmode="lin" valueType="num">
                                      <p:cBhvr>
                                        <p:cTn id="65" dur="500" fill="hold"/>
                                        <p:tgtEl>
                                          <p:spTgt spid="170"/>
                                        </p:tgtEl>
                                        <p:attrNameLst>
                                          <p:attrName>ppt_h</p:attrName>
                                        </p:attrNameLst>
                                      </p:cBhvr>
                                      <p:tavLst>
                                        <p:tav tm="0">
                                          <p:val>
                                            <p:fltVal val="0"/>
                                          </p:val>
                                        </p:tav>
                                        <p:tav tm="100000">
                                          <p:val>
                                            <p:strVal val="#ppt_h"/>
                                          </p:val>
                                        </p:tav>
                                      </p:tavLst>
                                    </p:anim>
                                    <p:animEffect transition="in" filter="fade">
                                      <p:cBhvr>
                                        <p:cTn id="6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2" grpId="0" animBg="1"/>
      <p:bldP spid="173" grpId="0" animBg="1"/>
      <p:bldP spid="174" grpId="0"/>
      <p:bldP spid="178" grpId="0"/>
      <p:bldP spid="179" grpId="0"/>
      <p:bldP spid="183" grpId="0"/>
      <p:bldP spid="184" grpId="0"/>
      <p:bldP spid="188" grpId="0"/>
      <p:bldP spid="189" grpId="0"/>
      <p:bldP spid="190" grpId="0"/>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E554A5-6236-C9EC-B2AF-B4A4E9DDB81C}"/>
              </a:ext>
            </a:extLst>
          </p:cNvPr>
          <p:cNvSpPr>
            <a:spLocks noGrp="1"/>
          </p:cNvSpPr>
          <p:nvPr>
            <p:ph type="sldNum" sz="quarter" idx="4"/>
          </p:nvPr>
        </p:nvSpPr>
        <p:spPr/>
        <p:txBody>
          <a:bodyPr/>
          <a:lstStyle/>
          <a:p>
            <a:fld id="{A30DD81B-ADF2-4E81-89E9-715225DDC310}" type="slidenum">
              <a:rPr lang="zh-CN" altLang="en-US" smtClean="0"/>
              <a:pPr/>
              <a:t>32</a:t>
            </a:fld>
            <a:endParaRPr lang="zh-CN" altLang="en-US" dirty="0"/>
          </a:p>
        </p:txBody>
      </p:sp>
      <p:sp>
        <p:nvSpPr>
          <p:cNvPr id="3" name="Oval 2">
            <a:extLst>
              <a:ext uri="{FF2B5EF4-FFF2-40B4-BE49-F238E27FC236}">
                <a16:creationId xmlns:a16="http://schemas.microsoft.com/office/drawing/2014/main" id="{5A3E7A6B-8439-BE76-82EB-0DF566D830C4}"/>
              </a:ext>
            </a:extLst>
          </p:cNvPr>
          <p:cNvSpPr>
            <a:spLocks noChangeArrowheads="1"/>
          </p:cNvSpPr>
          <p:nvPr/>
        </p:nvSpPr>
        <p:spPr bwMode="auto">
          <a:xfrm>
            <a:off x="5765753" y="3414478"/>
            <a:ext cx="1348080" cy="1348080"/>
          </a:xfrm>
          <a:prstGeom prst="ellipse">
            <a:avLst/>
          </a:prstGeom>
          <a:solidFill>
            <a:schemeClr val="bg1">
              <a:lumMod val="50000"/>
            </a:schemeClr>
          </a:solidFill>
          <a:ln>
            <a:noFill/>
          </a:ln>
          <a:effectLst/>
        </p:spPr>
        <p:txBody>
          <a:bodyPr wrap="none" lIns="0" tIns="0" rIns="0" bIns="0" anchor="ctr"/>
          <a:lstStyle/>
          <a:p>
            <a:endParaRPr lang="zh-CN" altLang="en-US"/>
          </a:p>
        </p:txBody>
      </p:sp>
      <p:sp>
        <p:nvSpPr>
          <p:cNvPr id="4" name="Freeform 4">
            <a:extLst>
              <a:ext uri="{FF2B5EF4-FFF2-40B4-BE49-F238E27FC236}">
                <a16:creationId xmlns:a16="http://schemas.microsoft.com/office/drawing/2014/main" id="{EAFE7227-DACB-5FBB-B5C4-7F863D57B5FE}"/>
              </a:ext>
            </a:extLst>
          </p:cNvPr>
          <p:cNvSpPr/>
          <p:nvPr/>
        </p:nvSpPr>
        <p:spPr bwMode="auto">
          <a:xfrm>
            <a:off x="5945608" y="3804446"/>
            <a:ext cx="985006" cy="568144"/>
          </a:xfrm>
          <a:custGeom>
            <a:avLst/>
            <a:gdLst>
              <a:gd name="T0" fmla="*/ 0 w 2474"/>
              <a:gd name="T1" fmla="*/ 429 h 852"/>
              <a:gd name="T2" fmla="*/ 133 w 2474"/>
              <a:gd name="T3" fmla="*/ 429 h 852"/>
              <a:gd name="T4" fmla="*/ 133 w 2474"/>
              <a:gd name="T5" fmla="*/ 268 h 852"/>
              <a:gd name="T6" fmla="*/ 313 w 2474"/>
              <a:gd name="T7" fmla="*/ 579 h 852"/>
              <a:gd name="T8" fmla="*/ 313 w 2474"/>
              <a:gd name="T9" fmla="*/ 113 h 852"/>
              <a:gd name="T10" fmla="*/ 740 w 2474"/>
              <a:gd name="T11" fmla="*/ 852 h 852"/>
              <a:gd name="T12" fmla="*/ 740 w 2474"/>
              <a:gd name="T13" fmla="*/ 268 h 852"/>
              <a:gd name="T14" fmla="*/ 920 w 2474"/>
              <a:gd name="T15" fmla="*/ 579 h 852"/>
              <a:gd name="T16" fmla="*/ 920 w 2474"/>
              <a:gd name="T17" fmla="*/ 0 h 852"/>
              <a:gd name="T18" fmla="*/ 1409 w 2474"/>
              <a:gd name="T19" fmla="*/ 847 h 852"/>
              <a:gd name="T20" fmla="*/ 1409 w 2474"/>
              <a:gd name="T21" fmla="*/ 268 h 852"/>
              <a:gd name="T22" fmla="*/ 1589 w 2474"/>
              <a:gd name="T23" fmla="*/ 579 h 852"/>
              <a:gd name="T24" fmla="*/ 1589 w 2474"/>
              <a:gd name="T25" fmla="*/ 113 h 852"/>
              <a:gd name="T26" fmla="*/ 2013 w 2474"/>
              <a:gd name="T27" fmla="*/ 847 h 852"/>
              <a:gd name="T28" fmla="*/ 2013 w 2474"/>
              <a:gd name="T29" fmla="*/ 0 h 852"/>
              <a:gd name="T30" fmla="*/ 2351 w 2474"/>
              <a:gd name="T31" fmla="*/ 586 h 852"/>
              <a:gd name="T32" fmla="*/ 2351 w 2474"/>
              <a:gd name="T33" fmla="*/ 429 h 852"/>
              <a:gd name="T34" fmla="*/ 2474 w 2474"/>
              <a:gd name="T35" fmla="*/ 429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4" h="852">
                <a:moveTo>
                  <a:pt x="0" y="429"/>
                </a:moveTo>
                <a:lnTo>
                  <a:pt x="133" y="429"/>
                </a:lnTo>
                <a:lnTo>
                  <a:pt x="133" y="268"/>
                </a:lnTo>
                <a:lnTo>
                  <a:pt x="313" y="579"/>
                </a:lnTo>
                <a:lnTo>
                  <a:pt x="313" y="113"/>
                </a:lnTo>
                <a:lnTo>
                  <a:pt x="740" y="852"/>
                </a:lnTo>
                <a:lnTo>
                  <a:pt x="740" y="268"/>
                </a:lnTo>
                <a:lnTo>
                  <a:pt x="920" y="579"/>
                </a:lnTo>
                <a:lnTo>
                  <a:pt x="920" y="0"/>
                </a:lnTo>
                <a:lnTo>
                  <a:pt x="1409" y="847"/>
                </a:lnTo>
                <a:lnTo>
                  <a:pt x="1409" y="268"/>
                </a:lnTo>
                <a:lnTo>
                  <a:pt x="1589" y="579"/>
                </a:lnTo>
                <a:lnTo>
                  <a:pt x="1589" y="113"/>
                </a:lnTo>
                <a:lnTo>
                  <a:pt x="2013" y="847"/>
                </a:lnTo>
                <a:lnTo>
                  <a:pt x="2013" y="0"/>
                </a:lnTo>
                <a:lnTo>
                  <a:pt x="2351" y="586"/>
                </a:lnTo>
                <a:lnTo>
                  <a:pt x="2351" y="429"/>
                </a:lnTo>
                <a:lnTo>
                  <a:pt x="2474" y="429"/>
                </a:lnTo>
              </a:path>
            </a:pathLst>
          </a:custGeom>
          <a:noFill/>
          <a:ln w="22225" cap="flat" cmpd="sng">
            <a:solidFill>
              <a:schemeClr val="accent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5" name="Freeform 5">
            <a:extLst>
              <a:ext uri="{FF2B5EF4-FFF2-40B4-BE49-F238E27FC236}">
                <a16:creationId xmlns:a16="http://schemas.microsoft.com/office/drawing/2014/main" id="{48E52F84-5781-5A49-118C-F1A6A0B5E036}"/>
              </a:ext>
            </a:extLst>
          </p:cNvPr>
          <p:cNvSpPr/>
          <p:nvPr/>
        </p:nvSpPr>
        <p:spPr bwMode="auto">
          <a:xfrm>
            <a:off x="2168631" y="2367278"/>
            <a:ext cx="3776977" cy="3442479"/>
          </a:xfrm>
          <a:custGeom>
            <a:avLst/>
            <a:gdLst>
              <a:gd name="T0" fmla="*/ 0 w 795"/>
              <a:gd name="T1" fmla="*/ 0 h 375"/>
              <a:gd name="T2" fmla="*/ 649 w 795"/>
              <a:gd name="T3" fmla="*/ 0 h 375"/>
              <a:gd name="T4" fmla="*/ 795 w 795"/>
              <a:gd name="T5" fmla="*/ 189 h 375"/>
              <a:gd name="T6" fmla="*/ 649 w 795"/>
              <a:gd name="T7" fmla="*/ 375 h 375"/>
            </a:gdLst>
            <a:ahLst/>
            <a:cxnLst>
              <a:cxn ang="0">
                <a:pos x="T0" y="T1"/>
              </a:cxn>
              <a:cxn ang="0">
                <a:pos x="T2" y="T3"/>
              </a:cxn>
              <a:cxn ang="0">
                <a:pos x="T4" y="T5"/>
              </a:cxn>
              <a:cxn ang="0">
                <a:pos x="T6" y="T7"/>
              </a:cxn>
            </a:cxnLst>
            <a:rect l="0" t="0" r="r" b="b"/>
            <a:pathLst>
              <a:path w="795" h="375">
                <a:moveTo>
                  <a:pt x="0" y="0"/>
                </a:moveTo>
                <a:lnTo>
                  <a:pt x="649" y="0"/>
                </a:lnTo>
                <a:lnTo>
                  <a:pt x="795" y="189"/>
                </a:lnTo>
                <a:lnTo>
                  <a:pt x="649" y="375"/>
                </a:lnTo>
              </a:path>
            </a:pathLst>
          </a:custGeom>
          <a:noFill/>
          <a:ln w="22225" cap="flat" cmpd="sng">
            <a:solidFill>
              <a:schemeClr val="bg1">
                <a:lumMod val="50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6" name="Freeform 6">
            <a:extLst>
              <a:ext uri="{FF2B5EF4-FFF2-40B4-BE49-F238E27FC236}">
                <a16:creationId xmlns:a16="http://schemas.microsoft.com/office/drawing/2014/main" id="{A9D8FFB7-CC68-A75F-0F9E-7D8869F6F71A}"/>
              </a:ext>
            </a:extLst>
          </p:cNvPr>
          <p:cNvSpPr/>
          <p:nvPr/>
        </p:nvSpPr>
        <p:spPr bwMode="auto">
          <a:xfrm flipH="1">
            <a:off x="6930615" y="2367278"/>
            <a:ext cx="3776978" cy="3442479"/>
          </a:xfrm>
          <a:custGeom>
            <a:avLst/>
            <a:gdLst>
              <a:gd name="T0" fmla="*/ 0 w 795"/>
              <a:gd name="T1" fmla="*/ 0 h 375"/>
              <a:gd name="T2" fmla="*/ 649 w 795"/>
              <a:gd name="T3" fmla="*/ 0 h 375"/>
              <a:gd name="T4" fmla="*/ 795 w 795"/>
              <a:gd name="T5" fmla="*/ 189 h 375"/>
              <a:gd name="T6" fmla="*/ 649 w 795"/>
              <a:gd name="T7" fmla="*/ 375 h 375"/>
            </a:gdLst>
            <a:ahLst/>
            <a:cxnLst>
              <a:cxn ang="0">
                <a:pos x="T0" y="T1"/>
              </a:cxn>
              <a:cxn ang="0">
                <a:pos x="T2" y="T3"/>
              </a:cxn>
              <a:cxn ang="0">
                <a:pos x="T4" y="T5"/>
              </a:cxn>
              <a:cxn ang="0">
                <a:pos x="T6" y="T7"/>
              </a:cxn>
            </a:cxnLst>
            <a:rect l="0" t="0" r="r" b="b"/>
            <a:pathLst>
              <a:path w="795" h="375">
                <a:moveTo>
                  <a:pt x="0" y="0"/>
                </a:moveTo>
                <a:lnTo>
                  <a:pt x="649" y="0"/>
                </a:lnTo>
                <a:lnTo>
                  <a:pt x="795" y="189"/>
                </a:lnTo>
                <a:lnTo>
                  <a:pt x="649" y="375"/>
                </a:lnTo>
              </a:path>
            </a:pathLst>
          </a:custGeom>
          <a:noFill/>
          <a:ln w="22225" cap="flat" cmpd="sng">
            <a:solidFill>
              <a:schemeClr val="bg1">
                <a:lumMod val="50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7" name="AutoShape 7">
            <a:extLst>
              <a:ext uri="{FF2B5EF4-FFF2-40B4-BE49-F238E27FC236}">
                <a16:creationId xmlns:a16="http://schemas.microsoft.com/office/drawing/2014/main" id="{1CC4AA10-B0D6-32B6-D32E-95F3453446C0}"/>
              </a:ext>
            </a:extLst>
          </p:cNvPr>
          <p:cNvSpPr>
            <a:spLocks noChangeArrowheads="1"/>
          </p:cNvSpPr>
          <p:nvPr/>
        </p:nvSpPr>
        <p:spPr bwMode="auto">
          <a:xfrm>
            <a:off x="5831307" y="3812850"/>
            <a:ext cx="121025" cy="568144"/>
          </a:xfrm>
          <a:prstGeom prst="chevron">
            <a:avLst>
              <a:gd name="adj" fmla="val 100000"/>
            </a:avLst>
          </a:prstGeom>
          <a:solidFill>
            <a:schemeClr val="accent1"/>
          </a:solidFill>
          <a:ln w="19050">
            <a:solidFill>
              <a:schemeClr val="bg1">
                <a:lumMod val="85000"/>
              </a:schemeClr>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8" name="AutoShape 8">
            <a:extLst>
              <a:ext uri="{FF2B5EF4-FFF2-40B4-BE49-F238E27FC236}">
                <a16:creationId xmlns:a16="http://schemas.microsoft.com/office/drawing/2014/main" id="{766FC45C-B4D7-5DE8-1677-E0E66B138BE0}"/>
              </a:ext>
            </a:extLst>
          </p:cNvPr>
          <p:cNvSpPr>
            <a:spLocks noChangeArrowheads="1"/>
          </p:cNvSpPr>
          <p:nvPr/>
        </p:nvSpPr>
        <p:spPr bwMode="auto">
          <a:xfrm flipH="1">
            <a:off x="6923891" y="3812850"/>
            <a:ext cx="121025" cy="568144"/>
          </a:xfrm>
          <a:prstGeom prst="chevron">
            <a:avLst>
              <a:gd name="adj" fmla="val 100000"/>
            </a:avLst>
          </a:prstGeom>
          <a:solidFill>
            <a:schemeClr val="accent1"/>
          </a:solidFill>
          <a:ln w="19050">
            <a:solidFill>
              <a:schemeClr val="bg1">
                <a:lumMod val="85000"/>
              </a:schemeClr>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9" name="文本框 8">
            <a:extLst>
              <a:ext uri="{FF2B5EF4-FFF2-40B4-BE49-F238E27FC236}">
                <a16:creationId xmlns:a16="http://schemas.microsoft.com/office/drawing/2014/main" id="{E3CB3A4D-90D0-7FB8-39C7-5C9F06560520}"/>
              </a:ext>
            </a:extLst>
          </p:cNvPr>
          <p:cNvSpPr txBox="1"/>
          <p:nvPr/>
        </p:nvSpPr>
        <p:spPr>
          <a:xfrm>
            <a:off x="2074816" y="1977671"/>
            <a:ext cx="3028043"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cs typeface="Arial" panose="020B0604020202020204" pitchFamily="34" charset="0"/>
              </a:rPr>
              <a:t>UDP</a:t>
            </a:r>
            <a:endParaRPr lang="en-US" altLang="zh-CN" dirty="0">
              <a:latin typeface="华文细黑" panose="02010600040101010101" pitchFamily="2" charset="-122"/>
              <a:ea typeface="华文细黑" panose="02010600040101010101" pitchFamily="2" charset="-122"/>
              <a:cs typeface="Arial" panose="020B0604020202020204" pitchFamily="34" charset="0"/>
            </a:endParaRPr>
          </a:p>
        </p:txBody>
      </p:sp>
      <p:sp>
        <p:nvSpPr>
          <p:cNvPr id="10" name="文本框 9">
            <a:extLst>
              <a:ext uri="{FF2B5EF4-FFF2-40B4-BE49-F238E27FC236}">
                <a16:creationId xmlns:a16="http://schemas.microsoft.com/office/drawing/2014/main" id="{0079E303-0ED3-D977-AF7A-6D211DD57A9D}"/>
              </a:ext>
            </a:extLst>
          </p:cNvPr>
          <p:cNvSpPr txBox="1"/>
          <p:nvPr/>
        </p:nvSpPr>
        <p:spPr>
          <a:xfrm>
            <a:off x="2344191" y="2844419"/>
            <a:ext cx="2758667" cy="311560"/>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在发送数据之前不需要建立连接</a:t>
            </a:r>
          </a:p>
        </p:txBody>
      </p:sp>
      <p:sp>
        <p:nvSpPr>
          <p:cNvPr id="11" name="文本框 10">
            <a:extLst>
              <a:ext uri="{FF2B5EF4-FFF2-40B4-BE49-F238E27FC236}">
                <a16:creationId xmlns:a16="http://schemas.microsoft.com/office/drawing/2014/main" id="{32748DD3-AD20-EFE0-540E-65367914C006}"/>
              </a:ext>
            </a:extLst>
          </p:cNvPr>
          <p:cNvSpPr txBox="1"/>
          <p:nvPr/>
        </p:nvSpPr>
        <p:spPr>
          <a:xfrm>
            <a:off x="7781625" y="1977671"/>
            <a:ext cx="3028043"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cs typeface="Arial" panose="020B0604020202020204" pitchFamily="34" charset="0"/>
              </a:rPr>
              <a:t>TCP</a:t>
            </a:r>
            <a:endParaRPr lang="en-US" altLang="zh-CN" dirty="0">
              <a:latin typeface="华文细黑" panose="02010600040101010101" pitchFamily="2" charset="-122"/>
              <a:ea typeface="华文细黑" panose="02010600040101010101" pitchFamily="2" charset="-122"/>
              <a:cs typeface="Arial" panose="020B0604020202020204" pitchFamily="34" charset="0"/>
            </a:endParaRPr>
          </a:p>
        </p:txBody>
      </p:sp>
      <p:sp>
        <p:nvSpPr>
          <p:cNvPr id="12" name="Freeform 9">
            <a:extLst>
              <a:ext uri="{FF2B5EF4-FFF2-40B4-BE49-F238E27FC236}">
                <a16:creationId xmlns:a16="http://schemas.microsoft.com/office/drawing/2014/main" id="{0E82BABE-7EF6-260F-68B7-2C44A8DF86CF}"/>
              </a:ext>
            </a:extLst>
          </p:cNvPr>
          <p:cNvSpPr/>
          <p:nvPr/>
        </p:nvSpPr>
        <p:spPr bwMode="auto">
          <a:xfrm>
            <a:off x="2159489" y="2928384"/>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13" name="文本框 12">
            <a:extLst>
              <a:ext uri="{FF2B5EF4-FFF2-40B4-BE49-F238E27FC236}">
                <a16:creationId xmlns:a16="http://schemas.microsoft.com/office/drawing/2014/main" id="{D8124762-8001-0F3C-06C5-D67FB8C96A9A}"/>
              </a:ext>
            </a:extLst>
          </p:cNvPr>
          <p:cNvSpPr txBox="1"/>
          <p:nvPr/>
        </p:nvSpPr>
        <p:spPr>
          <a:xfrm>
            <a:off x="2344192" y="3826252"/>
            <a:ext cx="2652728" cy="311560"/>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不保证可靠交付</a:t>
            </a:r>
          </a:p>
        </p:txBody>
      </p:sp>
      <p:sp>
        <p:nvSpPr>
          <p:cNvPr id="14" name="Freeform 9">
            <a:extLst>
              <a:ext uri="{FF2B5EF4-FFF2-40B4-BE49-F238E27FC236}">
                <a16:creationId xmlns:a16="http://schemas.microsoft.com/office/drawing/2014/main" id="{1D8C6D3F-48E1-C6D9-50D3-67B7F72AC497}"/>
              </a:ext>
            </a:extLst>
          </p:cNvPr>
          <p:cNvSpPr/>
          <p:nvPr/>
        </p:nvSpPr>
        <p:spPr bwMode="auto">
          <a:xfrm>
            <a:off x="2159489" y="3910217"/>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15" name="文本框 14">
            <a:extLst>
              <a:ext uri="{FF2B5EF4-FFF2-40B4-BE49-F238E27FC236}">
                <a16:creationId xmlns:a16="http://schemas.microsoft.com/office/drawing/2014/main" id="{5952A2B2-B508-56C6-2526-20DC3AF358F4}"/>
              </a:ext>
            </a:extLst>
          </p:cNvPr>
          <p:cNvSpPr txBox="1"/>
          <p:nvPr/>
        </p:nvSpPr>
        <p:spPr>
          <a:xfrm>
            <a:off x="2344192" y="4808084"/>
            <a:ext cx="2652728" cy="311560"/>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无拥塞控制</a:t>
            </a:r>
          </a:p>
        </p:txBody>
      </p:sp>
      <p:sp>
        <p:nvSpPr>
          <p:cNvPr id="16" name="Freeform 9">
            <a:extLst>
              <a:ext uri="{FF2B5EF4-FFF2-40B4-BE49-F238E27FC236}">
                <a16:creationId xmlns:a16="http://schemas.microsoft.com/office/drawing/2014/main" id="{51288D7A-32BD-24A4-5AA5-E474BF99D4D6}"/>
              </a:ext>
            </a:extLst>
          </p:cNvPr>
          <p:cNvSpPr/>
          <p:nvPr/>
        </p:nvSpPr>
        <p:spPr bwMode="auto">
          <a:xfrm>
            <a:off x="2159489" y="489204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17" name="文本框 16">
            <a:extLst>
              <a:ext uri="{FF2B5EF4-FFF2-40B4-BE49-F238E27FC236}">
                <a16:creationId xmlns:a16="http://schemas.microsoft.com/office/drawing/2014/main" id="{5F0CDAC7-22D3-A23F-D5D5-CD0EF806EB52}"/>
              </a:ext>
            </a:extLst>
          </p:cNvPr>
          <p:cNvSpPr txBox="1"/>
          <p:nvPr/>
        </p:nvSpPr>
        <p:spPr>
          <a:xfrm>
            <a:off x="8137890" y="2844419"/>
            <a:ext cx="2652728" cy="785536"/>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需要分为</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Client</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和</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 Server</a:t>
            </a:r>
            <a:endPar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endParaRPr>
          </a:p>
          <a:p>
            <a:pPr algn="just">
              <a:lnSpc>
                <a:spcPct val="110000"/>
              </a:lnSpc>
            </a:pPr>
            <a:endPar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Freeform 9">
            <a:extLst>
              <a:ext uri="{FF2B5EF4-FFF2-40B4-BE49-F238E27FC236}">
                <a16:creationId xmlns:a16="http://schemas.microsoft.com/office/drawing/2014/main" id="{CBE01949-10F6-6C6E-6F65-28C85A789D9B}"/>
              </a:ext>
            </a:extLst>
          </p:cNvPr>
          <p:cNvSpPr/>
          <p:nvPr/>
        </p:nvSpPr>
        <p:spPr bwMode="auto">
          <a:xfrm>
            <a:off x="7953187" y="2928384"/>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19" name="文本框 18">
            <a:extLst>
              <a:ext uri="{FF2B5EF4-FFF2-40B4-BE49-F238E27FC236}">
                <a16:creationId xmlns:a16="http://schemas.microsoft.com/office/drawing/2014/main" id="{633B320F-896F-6198-3B42-6D7C40449CFB}"/>
              </a:ext>
            </a:extLst>
          </p:cNvPr>
          <p:cNvSpPr txBox="1"/>
          <p:nvPr/>
        </p:nvSpPr>
        <p:spPr>
          <a:xfrm>
            <a:off x="8137890" y="3826252"/>
            <a:ext cx="2652728" cy="548548"/>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应用层在使用</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协议之间，需要建立</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连接</a:t>
            </a:r>
          </a:p>
        </p:txBody>
      </p:sp>
      <p:sp>
        <p:nvSpPr>
          <p:cNvPr id="20" name="Freeform 9">
            <a:extLst>
              <a:ext uri="{FF2B5EF4-FFF2-40B4-BE49-F238E27FC236}">
                <a16:creationId xmlns:a16="http://schemas.microsoft.com/office/drawing/2014/main" id="{EF26539F-6E16-F6AD-3284-6DE28893CAD7}"/>
              </a:ext>
            </a:extLst>
          </p:cNvPr>
          <p:cNvSpPr/>
          <p:nvPr/>
        </p:nvSpPr>
        <p:spPr bwMode="auto">
          <a:xfrm>
            <a:off x="7953187" y="3910217"/>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文本框 20">
            <a:extLst>
              <a:ext uri="{FF2B5EF4-FFF2-40B4-BE49-F238E27FC236}">
                <a16:creationId xmlns:a16="http://schemas.microsoft.com/office/drawing/2014/main" id="{9429ECD9-0916-D232-F618-22A0575417DA}"/>
              </a:ext>
            </a:extLst>
          </p:cNvPr>
          <p:cNvSpPr txBox="1"/>
          <p:nvPr/>
        </p:nvSpPr>
        <p:spPr>
          <a:xfrm>
            <a:off x="8137890" y="4808084"/>
            <a:ext cx="2652728" cy="566309"/>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允许通信双方的应用进程在任何时候都能发送数据</a:t>
            </a:r>
          </a:p>
        </p:txBody>
      </p:sp>
      <p:sp>
        <p:nvSpPr>
          <p:cNvPr id="22" name="Freeform 9">
            <a:extLst>
              <a:ext uri="{FF2B5EF4-FFF2-40B4-BE49-F238E27FC236}">
                <a16:creationId xmlns:a16="http://schemas.microsoft.com/office/drawing/2014/main" id="{AF2E0EE2-3F50-6A2B-3FCC-FF3FE33C190E}"/>
              </a:ext>
            </a:extLst>
          </p:cNvPr>
          <p:cNvSpPr/>
          <p:nvPr/>
        </p:nvSpPr>
        <p:spPr bwMode="auto">
          <a:xfrm>
            <a:off x="7953187" y="489204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îśļiďé">
            <a:extLst>
              <a:ext uri="{FF2B5EF4-FFF2-40B4-BE49-F238E27FC236}">
                <a16:creationId xmlns:a16="http://schemas.microsoft.com/office/drawing/2014/main" id="{A25026E5-1086-D375-6FAD-1757B29E6F91}"/>
              </a:ext>
            </a:extLst>
          </p:cNvPr>
          <p:cNvSpPr/>
          <p:nvPr/>
        </p:nvSpPr>
        <p:spPr bwMode="auto">
          <a:xfrm>
            <a:off x="304631" y="1111447"/>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27" name="ïSḷîḋé">
            <a:extLst>
              <a:ext uri="{FF2B5EF4-FFF2-40B4-BE49-F238E27FC236}">
                <a16:creationId xmlns:a16="http://schemas.microsoft.com/office/drawing/2014/main" id="{67CAABFA-8040-2757-2EFA-B69E98A14813}"/>
              </a:ext>
            </a:extLst>
          </p:cNvPr>
          <p:cNvSpPr/>
          <p:nvPr/>
        </p:nvSpPr>
        <p:spPr>
          <a:xfrm>
            <a:off x="558723" y="1214714"/>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28" name="î$ļíďé">
            <a:extLst>
              <a:ext uri="{FF2B5EF4-FFF2-40B4-BE49-F238E27FC236}">
                <a16:creationId xmlns:a16="http://schemas.microsoft.com/office/drawing/2014/main" id="{74F9B9BE-027A-B5B7-26B9-C1540E9B3307}"/>
              </a:ext>
            </a:extLst>
          </p:cNvPr>
          <p:cNvSpPr txBox="1"/>
          <p:nvPr/>
        </p:nvSpPr>
        <p:spPr>
          <a:xfrm>
            <a:off x="517064" y="2107290"/>
            <a:ext cx="822806" cy="990463"/>
          </a:xfrm>
          <a:prstGeom prst="rect">
            <a:avLst/>
          </a:prstGeom>
          <a:noFill/>
        </p:spPr>
        <p:txBody>
          <a:bodyPr wrap="square" lIns="91440" tIns="45720" rIns="91440" bIns="45720" rtlCol="0" anchor="ctr">
            <a:normAutofit/>
          </a:bodyPr>
          <a:lstStyle/>
          <a:p>
            <a:pPr algn="ctr" defTabSz="913765">
              <a:defRPr/>
            </a:pPr>
            <a:r>
              <a:rPr lang="zh-CN" altLang="en-US" sz="2200" dirty="0">
                <a:solidFill>
                  <a:srgbClr val="FFFFFF"/>
                </a:solidFill>
              </a:rPr>
              <a:t>协议</a:t>
            </a:r>
            <a:endParaRPr lang="en-US" altLang="zh-CN" sz="4400" dirty="0">
              <a:solidFill>
                <a:srgbClr val="FFFFFF"/>
              </a:solidFill>
              <a:latin typeface="Impact" panose="020B0806030902050204" pitchFamily="34" charset="0"/>
            </a:endParaRPr>
          </a:p>
        </p:txBody>
      </p:sp>
      <p:sp>
        <p:nvSpPr>
          <p:cNvPr id="29" name="íŝḷïḍé">
            <a:extLst>
              <a:ext uri="{FF2B5EF4-FFF2-40B4-BE49-F238E27FC236}">
                <a16:creationId xmlns:a16="http://schemas.microsoft.com/office/drawing/2014/main" id="{843B5C7D-B42B-5A3F-E089-BA63A1BE4A76}"/>
              </a:ext>
            </a:extLst>
          </p:cNvPr>
          <p:cNvSpPr/>
          <p:nvPr/>
        </p:nvSpPr>
        <p:spPr bwMode="auto">
          <a:xfrm>
            <a:off x="683478" y="1375447"/>
            <a:ext cx="427817" cy="428998"/>
          </a:xfrm>
          <a:custGeom>
            <a:avLst/>
            <a:gdLst>
              <a:gd name="connsiteX0" fmla="*/ 346755 w 427817"/>
              <a:gd name="connsiteY0" fmla="*/ 134726 h 428998"/>
              <a:gd name="connsiteX1" fmla="*/ 374708 w 427817"/>
              <a:gd name="connsiteY1" fmla="*/ 134726 h 428998"/>
              <a:gd name="connsiteX2" fmla="*/ 427817 w 427817"/>
              <a:gd name="connsiteY2" fmla="*/ 187975 h 428998"/>
              <a:gd name="connsiteX3" fmla="*/ 427817 w 427817"/>
              <a:gd name="connsiteY3" fmla="*/ 294474 h 428998"/>
              <a:gd name="connsiteX4" fmla="*/ 374708 w 427817"/>
              <a:gd name="connsiteY4" fmla="*/ 347723 h 428998"/>
              <a:gd name="connsiteX5" fmla="*/ 374708 w 427817"/>
              <a:gd name="connsiteY5" fmla="*/ 428998 h 428998"/>
              <a:gd name="connsiteX6" fmla="*/ 293646 w 427817"/>
              <a:gd name="connsiteY6" fmla="*/ 347723 h 428998"/>
              <a:gd name="connsiteX7" fmla="*/ 159474 w 427817"/>
              <a:gd name="connsiteY7" fmla="*/ 347723 h 428998"/>
              <a:gd name="connsiteX8" fmla="*/ 106364 w 427817"/>
              <a:gd name="connsiteY8" fmla="*/ 294474 h 428998"/>
              <a:gd name="connsiteX9" fmla="*/ 106364 w 427817"/>
              <a:gd name="connsiteY9" fmla="*/ 280461 h 428998"/>
              <a:gd name="connsiteX10" fmla="*/ 145498 w 427817"/>
              <a:gd name="connsiteY10" fmla="*/ 241225 h 428998"/>
              <a:gd name="connsiteX11" fmla="*/ 265693 w 427817"/>
              <a:gd name="connsiteY11" fmla="*/ 241225 h 428998"/>
              <a:gd name="connsiteX12" fmla="*/ 346755 w 427817"/>
              <a:gd name="connsiteY12" fmla="*/ 162752 h 428998"/>
              <a:gd name="connsiteX13" fmla="*/ 346755 w 427817"/>
              <a:gd name="connsiteY13" fmla="*/ 134726 h 428998"/>
              <a:gd name="connsiteX14" fmla="*/ 53181 w 427817"/>
              <a:gd name="connsiteY14" fmla="*/ 0 h 428998"/>
              <a:gd name="connsiteX15" fmla="*/ 265908 w 427817"/>
              <a:gd name="connsiteY15" fmla="*/ 0 h 428998"/>
              <a:gd name="connsiteX16" fmla="*/ 319089 w 427817"/>
              <a:gd name="connsiteY16" fmla="*/ 56052 h 428998"/>
              <a:gd name="connsiteX17" fmla="*/ 319089 w 427817"/>
              <a:gd name="connsiteY17" fmla="*/ 162550 h 428998"/>
              <a:gd name="connsiteX18" fmla="*/ 265908 w 427817"/>
              <a:gd name="connsiteY18" fmla="*/ 215800 h 428998"/>
              <a:gd name="connsiteX19" fmla="*/ 134354 w 427817"/>
              <a:gd name="connsiteY19" fmla="*/ 215800 h 428998"/>
              <a:gd name="connsiteX20" fmla="*/ 53181 w 427817"/>
              <a:gd name="connsiteY20" fmla="*/ 294272 h 428998"/>
              <a:gd name="connsiteX21" fmla="*/ 53181 w 427817"/>
              <a:gd name="connsiteY21" fmla="*/ 215800 h 428998"/>
              <a:gd name="connsiteX22" fmla="*/ 0 w 427817"/>
              <a:gd name="connsiteY22" fmla="*/ 162550 h 428998"/>
              <a:gd name="connsiteX23" fmla="*/ 0 w 427817"/>
              <a:gd name="connsiteY23" fmla="*/ 56052 h 428998"/>
              <a:gd name="connsiteX24" fmla="*/ 53181 w 427817"/>
              <a:gd name="connsiteY24" fmla="*/ 0 h 4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7817" h="428998">
                <a:moveTo>
                  <a:pt x="346755" y="134726"/>
                </a:moveTo>
                <a:cubicBezTo>
                  <a:pt x="346755" y="134726"/>
                  <a:pt x="346755" y="134726"/>
                  <a:pt x="374708" y="134726"/>
                </a:cubicBezTo>
                <a:cubicBezTo>
                  <a:pt x="399865" y="134726"/>
                  <a:pt x="427817" y="162752"/>
                  <a:pt x="427817" y="187975"/>
                </a:cubicBezTo>
                <a:cubicBezTo>
                  <a:pt x="427817" y="187975"/>
                  <a:pt x="427817" y="187975"/>
                  <a:pt x="427817" y="294474"/>
                </a:cubicBezTo>
                <a:cubicBezTo>
                  <a:pt x="427817" y="322500"/>
                  <a:pt x="399865" y="347723"/>
                  <a:pt x="374708" y="347723"/>
                </a:cubicBezTo>
                <a:cubicBezTo>
                  <a:pt x="374708" y="347723"/>
                  <a:pt x="374708" y="347723"/>
                  <a:pt x="374708" y="428998"/>
                </a:cubicBezTo>
                <a:cubicBezTo>
                  <a:pt x="374708" y="428998"/>
                  <a:pt x="374708" y="428998"/>
                  <a:pt x="293646" y="347723"/>
                </a:cubicBezTo>
                <a:cubicBezTo>
                  <a:pt x="293646" y="347723"/>
                  <a:pt x="293646" y="347723"/>
                  <a:pt x="159474" y="347723"/>
                </a:cubicBezTo>
                <a:cubicBezTo>
                  <a:pt x="134317" y="347723"/>
                  <a:pt x="106364" y="322500"/>
                  <a:pt x="106364" y="294474"/>
                </a:cubicBezTo>
                <a:cubicBezTo>
                  <a:pt x="106364" y="294474"/>
                  <a:pt x="106364" y="294474"/>
                  <a:pt x="106364" y="280461"/>
                </a:cubicBezTo>
                <a:cubicBezTo>
                  <a:pt x="106364" y="280461"/>
                  <a:pt x="106364" y="280461"/>
                  <a:pt x="145498" y="241225"/>
                </a:cubicBezTo>
                <a:cubicBezTo>
                  <a:pt x="145498" y="241225"/>
                  <a:pt x="145498" y="241225"/>
                  <a:pt x="265693" y="241225"/>
                </a:cubicBezTo>
                <a:cubicBezTo>
                  <a:pt x="307622" y="241225"/>
                  <a:pt x="346755" y="201988"/>
                  <a:pt x="346755" y="162752"/>
                </a:cubicBezTo>
                <a:cubicBezTo>
                  <a:pt x="346755" y="162752"/>
                  <a:pt x="346755" y="162752"/>
                  <a:pt x="346755" y="134726"/>
                </a:cubicBezTo>
                <a:close/>
                <a:moveTo>
                  <a:pt x="53181" y="0"/>
                </a:moveTo>
                <a:cubicBezTo>
                  <a:pt x="53181" y="0"/>
                  <a:pt x="53181" y="0"/>
                  <a:pt x="265908" y="0"/>
                </a:cubicBezTo>
                <a:cubicBezTo>
                  <a:pt x="293898" y="0"/>
                  <a:pt x="319089" y="28026"/>
                  <a:pt x="319089" y="56052"/>
                </a:cubicBezTo>
                <a:cubicBezTo>
                  <a:pt x="319089" y="56052"/>
                  <a:pt x="319089" y="56052"/>
                  <a:pt x="319089" y="162550"/>
                </a:cubicBezTo>
                <a:cubicBezTo>
                  <a:pt x="319089" y="187774"/>
                  <a:pt x="293898" y="215800"/>
                  <a:pt x="265908" y="215800"/>
                </a:cubicBezTo>
                <a:cubicBezTo>
                  <a:pt x="265908" y="215800"/>
                  <a:pt x="265908" y="215800"/>
                  <a:pt x="134354" y="215800"/>
                </a:cubicBezTo>
                <a:lnTo>
                  <a:pt x="53181" y="294272"/>
                </a:lnTo>
                <a:cubicBezTo>
                  <a:pt x="53181" y="294272"/>
                  <a:pt x="53181" y="294272"/>
                  <a:pt x="53181" y="215800"/>
                </a:cubicBezTo>
                <a:cubicBezTo>
                  <a:pt x="27990" y="215800"/>
                  <a:pt x="0" y="187774"/>
                  <a:pt x="0" y="162550"/>
                </a:cubicBezTo>
                <a:cubicBezTo>
                  <a:pt x="0" y="162550"/>
                  <a:pt x="0" y="162550"/>
                  <a:pt x="0" y="56052"/>
                </a:cubicBezTo>
                <a:cubicBezTo>
                  <a:pt x="0" y="28026"/>
                  <a:pt x="27990" y="0"/>
                  <a:pt x="53181"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30" name="灯片编号占位符 1">
            <a:extLst>
              <a:ext uri="{FF2B5EF4-FFF2-40B4-BE49-F238E27FC236}">
                <a16:creationId xmlns:a16="http://schemas.microsoft.com/office/drawing/2014/main" id="{1DD180C0-9A1E-51BC-6D15-27F85EC03ADF}"/>
              </a:ext>
            </a:extLst>
          </p:cNvPr>
          <p:cNvSpPr txBox="1">
            <a:spLocks/>
          </p:cNvSpPr>
          <p:nvPr/>
        </p:nvSpPr>
        <p:spPr>
          <a:xfrm>
            <a:off x="11241024" y="6222436"/>
            <a:ext cx="637032" cy="365125"/>
          </a:xfrm>
          <a:prstGeom prst="rect">
            <a:avLst/>
          </a:prstGeom>
        </p:spPr>
        <p:txBody>
          <a:bodyPr vert="horz" lIns="91440" tIns="45720" rIns="91440" bIns="45720" rtlCol="0" anchor="ctr"/>
          <a:lstStyle>
            <a:defPPr>
              <a:defRPr lang="zh-CN"/>
            </a:defPPr>
            <a:lvl1pPr marL="0" algn="r" defTabSz="914216"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108" algn="l" defTabSz="914216" rtl="0" eaLnBrk="1" latinLnBrk="0" hangingPunct="1">
              <a:defRPr sz="1800" kern="1200">
                <a:solidFill>
                  <a:schemeClr val="tx1"/>
                </a:solidFill>
                <a:latin typeface="+mn-lt"/>
                <a:ea typeface="+mn-ea"/>
                <a:cs typeface="+mn-cs"/>
              </a:defRPr>
            </a:lvl2pPr>
            <a:lvl3pPr marL="914216" algn="l" defTabSz="914216" rtl="0" eaLnBrk="1" latinLnBrk="0" hangingPunct="1">
              <a:defRPr sz="1800" kern="1200">
                <a:solidFill>
                  <a:schemeClr val="tx1"/>
                </a:solidFill>
                <a:latin typeface="+mn-lt"/>
                <a:ea typeface="+mn-ea"/>
                <a:cs typeface="+mn-cs"/>
              </a:defRPr>
            </a:lvl3pPr>
            <a:lvl4pPr marL="1371324" algn="l" defTabSz="914216" rtl="0" eaLnBrk="1" latinLnBrk="0" hangingPunct="1">
              <a:defRPr sz="1800" kern="1200">
                <a:solidFill>
                  <a:schemeClr val="tx1"/>
                </a:solidFill>
                <a:latin typeface="+mn-lt"/>
                <a:ea typeface="+mn-ea"/>
                <a:cs typeface="+mn-cs"/>
              </a:defRPr>
            </a:lvl4pPr>
            <a:lvl5pPr marL="1828431" algn="l" defTabSz="914216" rtl="0" eaLnBrk="1" latinLnBrk="0" hangingPunct="1">
              <a:defRPr sz="1800" kern="1200">
                <a:solidFill>
                  <a:schemeClr val="tx1"/>
                </a:solidFill>
                <a:latin typeface="+mn-lt"/>
                <a:ea typeface="+mn-ea"/>
                <a:cs typeface="+mn-cs"/>
              </a:defRPr>
            </a:lvl5pPr>
            <a:lvl6pPr marL="2285540" algn="l" defTabSz="914216" rtl="0" eaLnBrk="1" latinLnBrk="0" hangingPunct="1">
              <a:defRPr sz="1800" kern="1200">
                <a:solidFill>
                  <a:schemeClr val="tx1"/>
                </a:solidFill>
                <a:latin typeface="+mn-lt"/>
                <a:ea typeface="+mn-ea"/>
                <a:cs typeface="+mn-cs"/>
              </a:defRPr>
            </a:lvl6pPr>
            <a:lvl7pPr marL="2742647" algn="l" defTabSz="914216" rtl="0" eaLnBrk="1" latinLnBrk="0" hangingPunct="1">
              <a:defRPr sz="1800" kern="1200">
                <a:solidFill>
                  <a:schemeClr val="tx1"/>
                </a:solidFill>
                <a:latin typeface="+mn-lt"/>
                <a:ea typeface="+mn-ea"/>
                <a:cs typeface="+mn-cs"/>
              </a:defRPr>
            </a:lvl7pPr>
            <a:lvl8pPr marL="3199754" algn="l" defTabSz="914216" rtl="0" eaLnBrk="1" latinLnBrk="0" hangingPunct="1">
              <a:defRPr sz="1800" kern="1200">
                <a:solidFill>
                  <a:schemeClr val="tx1"/>
                </a:solidFill>
                <a:latin typeface="+mn-lt"/>
                <a:ea typeface="+mn-ea"/>
                <a:cs typeface="+mn-cs"/>
              </a:defRPr>
            </a:lvl8pPr>
            <a:lvl9pPr marL="3656863" algn="l" defTabSz="914216" rtl="0" eaLnBrk="1" latinLnBrk="0" hangingPunct="1">
              <a:defRPr sz="1800" kern="1200">
                <a:solidFill>
                  <a:schemeClr val="tx1"/>
                </a:solidFill>
                <a:latin typeface="+mn-lt"/>
                <a:ea typeface="+mn-ea"/>
                <a:cs typeface="+mn-cs"/>
              </a:defRPr>
            </a:lvl9pPr>
          </a:lstStyle>
          <a:p>
            <a:fld id="{A30DD81B-ADF2-4E81-89E9-715225DDC310}" type="slidenum">
              <a:rPr lang="zh-CN" altLang="en-US" smtClean="0"/>
              <a:pPr/>
              <a:t>32</a:t>
            </a:fld>
            <a:endParaRPr lang="zh-CN" altLang="en-US" dirty="0"/>
          </a:p>
        </p:txBody>
      </p:sp>
      <p:sp>
        <p:nvSpPr>
          <p:cNvPr id="31" name="文本框 30">
            <a:extLst>
              <a:ext uri="{FF2B5EF4-FFF2-40B4-BE49-F238E27FC236}">
                <a16:creationId xmlns:a16="http://schemas.microsoft.com/office/drawing/2014/main" id="{205FD0AF-3A51-6769-27D2-BE342FE0B595}"/>
              </a:ext>
            </a:extLst>
          </p:cNvPr>
          <p:cNvSpPr txBox="1"/>
          <p:nvPr/>
        </p:nvSpPr>
        <p:spPr>
          <a:xfrm>
            <a:off x="9750391" y="6160323"/>
            <a:ext cx="2252312" cy="369332"/>
          </a:xfrm>
          <a:prstGeom prst="rect">
            <a:avLst/>
          </a:prstGeom>
          <a:solidFill>
            <a:srgbClr val="00B0F0"/>
          </a:solidFill>
        </p:spPr>
        <p:txBody>
          <a:bodyPr wrap="square" rtlCol="0">
            <a:spAutoFit/>
          </a:bodyPr>
          <a:lstStyle/>
          <a:p>
            <a:r>
              <a:rPr lang="zh-CN" altLang="en-US" dirty="0">
                <a:hlinkClick r:id="rId2" action="ppaction://hlinksldjump"/>
              </a:rPr>
              <a:t>返回</a:t>
            </a:r>
            <a:r>
              <a:rPr lang="en-US" altLang="zh-CN" dirty="0" err="1">
                <a:hlinkClick r:id="rId2" action="ppaction://hlinksldjump"/>
              </a:rPr>
              <a:t>WiFi</a:t>
            </a:r>
            <a:r>
              <a:rPr lang="zh-CN" altLang="en-US" dirty="0">
                <a:hlinkClick r:id="rId2" action="ppaction://hlinksldjump"/>
              </a:rPr>
              <a:t>原理页面</a:t>
            </a:r>
            <a:endParaRPr lang="zh-CN" altLang="en-US" dirty="0"/>
          </a:p>
        </p:txBody>
      </p:sp>
    </p:spTree>
    <p:extLst>
      <p:ext uri="{BB962C8B-B14F-4D97-AF65-F5344CB8AC3E}">
        <p14:creationId xmlns:p14="http://schemas.microsoft.com/office/powerpoint/2010/main" val="293442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grpId="0" nodeType="withEffect">
                                  <p:stCondLst>
                                    <p:cond delay="3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2" presetClass="entr" presetSubtype="8" fill="hold" grpId="0" nodeType="withEffect">
                                  <p:stCondLst>
                                    <p:cond delay="3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40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 presetClass="entr" presetSubtype="8" fill="hold" grpId="0" nodeType="withEffect">
                                  <p:stCondLst>
                                    <p:cond delay="4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 presetClass="entr" presetSubtype="8" fill="hold" grpId="0" nodeType="withEffect">
                                  <p:stCondLst>
                                    <p:cond delay="55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600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0" presetClass="entr" presetSubtype="0" fill="hold" grpId="0" nodeType="withEffect">
                                  <p:stCondLst>
                                    <p:cond delay="65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53" presetClass="entr" presetSubtype="16" fill="hold" grpId="0" nodeType="withEffect">
                                  <p:stCondLst>
                                    <p:cond delay="70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 presetClass="entr" presetSubtype="2" fill="hold" grpId="0" nodeType="withEffect">
                                  <p:stCondLst>
                                    <p:cond delay="750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par>
                                <p:cTn id="46" presetID="22" presetClass="entr" presetSubtype="8" fill="hold" grpId="0" nodeType="withEffect">
                                  <p:stCondLst>
                                    <p:cond delay="800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 presetClass="entr" presetSubtype="2" fill="hold" grpId="0" nodeType="withEffect">
                                  <p:stCondLst>
                                    <p:cond delay="850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par>
                                <p:cTn id="53" presetID="22" presetClass="entr" presetSubtype="8" fill="hold" grpId="0" nodeType="withEffect">
                                  <p:stCondLst>
                                    <p:cond delay="900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 presetClass="entr" presetSubtype="2" fill="hold" grpId="0" nodeType="withEffect">
                                  <p:stCondLst>
                                    <p:cond delay="950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2" presetClass="entr" presetSubtype="8" fill="hold" grpId="0" nodeType="withEffect">
                                  <p:stCondLst>
                                    <p:cond delay="100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10" presetClass="entr" presetSubtype="0" fill="hold" grpId="0" nodeType="withEffect">
                                  <p:stCondLst>
                                    <p:cond delay="1050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22" presetClass="entr" presetSubtype="8" fill="hold" grpId="0" nodeType="withEffect">
                                  <p:stCondLst>
                                    <p:cond delay="1100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par>
                                <p:cTn id="69" presetID="22" presetClass="entr" presetSubtype="2" fill="hold" grpId="0" nodeType="withEffect">
                                  <p:stCondLst>
                                    <p:cond delay="11000"/>
                                  </p:stCondLst>
                                  <p:childTnLst>
                                    <p:set>
                                      <p:cBhvr>
                                        <p:cTn id="70" dur="1" fill="hold">
                                          <p:stCondLst>
                                            <p:cond delay="0"/>
                                          </p:stCondLst>
                                        </p:cTn>
                                        <p:tgtEl>
                                          <p:spTgt spid="8"/>
                                        </p:tgtEl>
                                        <p:attrNameLst>
                                          <p:attrName>style.visibility</p:attrName>
                                        </p:attrNameLst>
                                      </p:cBhvr>
                                      <p:to>
                                        <p:strVal val="visible"/>
                                      </p:to>
                                    </p:set>
                                    <p:animEffect transition="in" filter="wipe(right)">
                                      <p:cBhvr>
                                        <p:cTn id="71" dur="500"/>
                                        <p:tgtEl>
                                          <p:spTgt spid="8"/>
                                        </p:tgtEl>
                                      </p:cBhvr>
                                    </p:animEffect>
                                  </p:childTnLst>
                                </p:cTn>
                              </p:par>
                              <p:par>
                                <p:cTn id="72" presetID="22" presetClass="entr" presetSubtype="8" fill="hold" grpId="0" nodeType="withEffect">
                                  <p:stCondLst>
                                    <p:cond delay="1150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C4D8D8-72B5-2AEE-5703-8AD514255D81}"/>
              </a:ext>
            </a:extLst>
          </p:cNvPr>
          <p:cNvSpPr>
            <a:spLocks noGrp="1"/>
          </p:cNvSpPr>
          <p:nvPr>
            <p:ph type="sldNum" sz="quarter" idx="4"/>
          </p:nvPr>
        </p:nvSpPr>
        <p:spPr/>
        <p:txBody>
          <a:bodyPr/>
          <a:lstStyle/>
          <a:p>
            <a:fld id="{A30DD81B-ADF2-4E81-89E9-715225DDC310}" type="slidenum">
              <a:rPr lang="zh-CN" altLang="en-US" smtClean="0"/>
              <a:pPr/>
              <a:t>33</a:t>
            </a:fld>
            <a:endParaRPr lang="zh-CN" altLang="en-US" dirty="0"/>
          </a:p>
        </p:txBody>
      </p:sp>
      <p:sp>
        <p:nvSpPr>
          <p:cNvPr id="3" name="ïsľïdé">
            <a:extLst>
              <a:ext uri="{FF2B5EF4-FFF2-40B4-BE49-F238E27FC236}">
                <a16:creationId xmlns:a16="http://schemas.microsoft.com/office/drawing/2014/main" id="{9C829352-3B8F-F6FB-1E55-D08954EC89ED}"/>
              </a:ext>
            </a:extLst>
          </p:cNvPr>
          <p:cNvSpPr/>
          <p:nvPr/>
        </p:nvSpPr>
        <p:spPr bwMode="auto">
          <a:xfrm>
            <a:off x="289207" y="1254542"/>
            <a:ext cx="1216172" cy="2395446"/>
          </a:xfrm>
          <a:custGeom>
            <a:avLst/>
            <a:gdLst>
              <a:gd name="T0" fmla="*/ 0 w 544"/>
              <a:gd name="T1" fmla="*/ 915 h 1073"/>
              <a:gd name="T2" fmla="*/ 0 w 544"/>
              <a:gd name="T3" fmla="*/ 199 h 1073"/>
              <a:gd name="T4" fmla="*/ 68 w 544"/>
              <a:gd name="T5" fmla="*/ 199 h 1073"/>
              <a:gd name="T6" fmla="*/ 274 w 544"/>
              <a:gd name="T7" fmla="*/ 0 h 1073"/>
              <a:gd name="T8" fmla="*/ 436 w 544"/>
              <a:gd name="T9" fmla="*/ 81 h 1073"/>
              <a:gd name="T10" fmla="*/ 457 w 544"/>
              <a:gd name="T11" fmla="*/ 115 h 1073"/>
              <a:gd name="T12" fmla="*/ 469 w 544"/>
              <a:gd name="T13" fmla="*/ 142 h 1073"/>
              <a:gd name="T14" fmla="*/ 479 w 544"/>
              <a:gd name="T15" fmla="*/ 199 h 1073"/>
              <a:gd name="T16" fmla="*/ 544 w 544"/>
              <a:gd name="T17" fmla="*/ 199 h 1073"/>
              <a:gd name="T18" fmla="*/ 544 w 544"/>
              <a:gd name="T19" fmla="*/ 915 h 1073"/>
              <a:gd name="T20" fmla="*/ 412 w 544"/>
              <a:gd name="T21" fmla="*/ 992 h 1073"/>
              <a:gd name="T22" fmla="*/ 273 w 544"/>
              <a:gd name="T23" fmla="*/ 1073 h 1073"/>
              <a:gd name="T24" fmla="*/ 228 w 544"/>
              <a:gd name="T25" fmla="*/ 1047 h 1073"/>
              <a:gd name="T26" fmla="*/ 196 w 544"/>
              <a:gd name="T27" fmla="*/ 1028 h 1073"/>
              <a:gd name="T28" fmla="*/ 164 w 544"/>
              <a:gd name="T29" fmla="*/ 1010 h 1073"/>
              <a:gd name="T30" fmla="*/ 32 w 544"/>
              <a:gd name="T31" fmla="*/ 934 h 1073"/>
              <a:gd name="T32" fmla="*/ 0 w 544"/>
              <a:gd name="T33" fmla="*/ 915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1073">
                <a:moveTo>
                  <a:pt x="0" y="915"/>
                </a:moveTo>
                <a:cubicBezTo>
                  <a:pt x="0" y="199"/>
                  <a:pt x="0" y="199"/>
                  <a:pt x="0" y="199"/>
                </a:cubicBezTo>
                <a:cubicBezTo>
                  <a:pt x="68" y="199"/>
                  <a:pt x="68" y="199"/>
                  <a:pt x="68" y="199"/>
                </a:cubicBezTo>
                <a:cubicBezTo>
                  <a:pt x="70" y="95"/>
                  <a:pt x="161" y="0"/>
                  <a:pt x="274" y="0"/>
                </a:cubicBezTo>
                <a:cubicBezTo>
                  <a:pt x="340" y="0"/>
                  <a:pt x="398" y="32"/>
                  <a:pt x="436" y="81"/>
                </a:cubicBezTo>
                <a:cubicBezTo>
                  <a:pt x="444" y="91"/>
                  <a:pt x="451" y="103"/>
                  <a:pt x="457" y="115"/>
                </a:cubicBezTo>
                <a:cubicBezTo>
                  <a:pt x="462" y="124"/>
                  <a:pt x="466" y="132"/>
                  <a:pt x="469" y="142"/>
                </a:cubicBezTo>
                <a:cubicBezTo>
                  <a:pt x="475" y="161"/>
                  <a:pt x="479" y="191"/>
                  <a:pt x="479" y="199"/>
                </a:cubicBezTo>
                <a:cubicBezTo>
                  <a:pt x="544" y="199"/>
                  <a:pt x="544" y="199"/>
                  <a:pt x="544" y="199"/>
                </a:cubicBezTo>
                <a:cubicBezTo>
                  <a:pt x="544" y="915"/>
                  <a:pt x="544" y="915"/>
                  <a:pt x="544" y="915"/>
                </a:cubicBezTo>
                <a:cubicBezTo>
                  <a:pt x="412" y="992"/>
                  <a:pt x="412" y="992"/>
                  <a:pt x="412" y="992"/>
                </a:cubicBezTo>
                <a:cubicBezTo>
                  <a:pt x="273" y="1073"/>
                  <a:pt x="273" y="1073"/>
                  <a:pt x="273" y="1073"/>
                </a:cubicBezTo>
                <a:cubicBezTo>
                  <a:pt x="228" y="1047"/>
                  <a:pt x="228" y="1047"/>
                  <a:pt x="228" y="1047"/>
                </a:cubicBezTo>
                <a:cubicBezTo>
                  <a:pt x="196" y="1028"/>
                  <a:pt x="196" y="1028"/>
                  <a:pt x="196" y="1028"/>
                </a:cubicBezTo>
                <a:cubicBezTo>
                  <a:pt x="164" y="1010"/>
                  <a:pt x="164" y="1010"/>
                  <a:pt x="164" y="1010"/>
                </a:cubicBezTo>
                <a:cubicBezTo>
                  <a:pt x="32" y="934"/>
                  <a:pt x="32" y="934"/>
                  <a:pt x="32" y="934"/>
                </a:cubicBezTo>
                <a:cubicBezTo>
                  <a:pt x="0" y="915"/>
                  <a:pt x="0" y="915"/>
                  <a:pt x="0" y="915"/>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pPr defTabSz="913765">
              <a:defRPr/>
            </a:pPr>
            <a:endParaRPr lang="zh-CN" altLang="en-US" sz="2000" dirty="0">
              <a:solidFill>
                <a:srgbClr val="000000"/>
              </a:solidFill>
            </a:endParaRPr>
          </a:p>
        </p:txBody>
      </p:sp>
      <p:sp>
        <p:nvSpPr>
          <p:cNvPr id="4" name="íṩlîde">
            <a:extLst>
              <a:ext uri="{FF2B5EF4-FFF2-40B4-BE49-F238E27FC236}">
                <a16:creationId xmlns:a16="http://schemas.microsoft.com/office/drawing/2014/main" id="{F27B19B0-92FC-C4EB-BDCD-740A00DD0522}"/>
              </a:ext>
            </a:extLst>
          </p:cNvPr>
          <p:cNvSpPr/>
          <p:nvPr/>
        </p:nvSpPr>
        <p:spPr>
          <a:xfrm>
            <a:off x="543299" y="1352816"/>
            <a:ext cx="707987" cy="7079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3765">
              <a:defRPr/>
            </a:pPr>
            <a:endParaRPr lang="zh-CN" altLang="en-US" sz="2000">
              <a:solidFill>
                <a:srgbClr val="FFFFFF"/>
              </a:solidFill>
            </a:endParaRPr>
          </a:p>
        </p:txBody>
      </p:sp>
      <p:sp>
        <p:nvSpPr>
          <p:cNvPr id="5" name="ïṩļidê">
            <a:extLst>
              <a:ext uri="{FF2B5EF4-FFF2-40B4-BE49-F238E27FC236}">
                <a16:creationId xmlns:a16="http://schemas.microsoft.com/office/drawing/2014/main" id="{DE5AAD37-6C1A-09DA-DE67-296E384F65AE}"/>
              </a:ext>
            </a:extLst>
          </p:cNvPr>
          <p:cNvSpPr txBox="1"/>
          <p:nvPr/>
        </p:nvSpPr>
        <p:spPr>
          <a:xfrm>
            <a:off x="485892" y="2257817"/>
            <a:ext cx="822806" cy="990463"/>
          </a:xfrm>
          <a:prstGeom prst="rect">
            <a:avLst/>
          </a:prstGeom>
          <a:noFill/>
        </p:spPr>
        <p:txBody>
          <a:bodyPr wrap="square" lIns="91440" tIns="45720" rIns="91440" bIns="45720" rtlCol="0" anchor="ctr">
            <a:normAutofit/>
          </a:bodyPr>
          <a:lstStyle/>
          <a:p>
            <a:pPr algn="ctr" defTabSz="913765">
              <a:defRPr/>
            </a:pPr>
            <a:r>
              <a:rPr lang="en-US" altLang="zh-CN" sz="2200" dirty="0" err="1">
                <a:solidFill>
                  <a:srgbClr val="FFFFFF"/>
                </a:solidFill>
              </a:rPr>
              <a:t>WiFi</a:t>
            </a:r>
            <a:endParaRPr lang="en-US" altLang="zh-CN" sz="4400" dirty="0">
              <a:solidFill>
                <a:srgbClr val="FFFFFF"/>
              </a:solidFill>
              <a:latin typeface="Impact" panose="020B0806030902050204" pitchFamily="34" charset="0"/>
            </a:endParaRPr>
          </a:p>
        </p:txBody>
      </p:sp>
      <p:sp>
        <p:nvSpPr>
          <p:cNvPr id="6" name="ïś1iḓê">
            <a:extLst>
              <a:ext uri="{FF2B5EF4-FFF2-40B4-BE49-F238E27FC236}">
                <a16:creationId xmlns:a16="http://schemas.microsoft.com/office/drawing/2014/main" id="{773EA9AD-BC9E-725D-84AA-0CA0D6F2353E}"/>
              </a:ext>
            </a:extLst>
          </p:cNvPr>
          <p:cNvSpPr/>
          <p:nvPr/>
        </p:nvSpPr>
        <p:spPr bwMode="auto">
          <a:xfrm>
            <a:off x="669640" y="1500295"/>
            <a:ext cx="455305" cy="412366"/>
          </a:xfrm>
          <a:custGeom>
            <a:avLst/>
            <a:gdLst>
              <a:gd name="T0" fmla="*/ 237 w 260"/>
              <a:gd name="T1" fmla="*/ 95 h 235"/>
              <a:gd name="T2" fmla="*/ 24 w 260"/>
              <a:gd name="T3" fmla="*/ 95 h 235"/>
              <a:gd name="T4" fmla="*/ 0 w 260"/>
              <a:gd name="T5" fmla="*/ 72 h 235"/>
              <a:gd name="T6" fmla="*/ 260 w 260"/>
              <a:gd name="T7" fmla="*/ 72 h 235"/>
              <a:gd name="T8" fmla="*/ 237 w 260"/>
              <a:gd name="T9" fmla="*/ 95 h 235"/>
              <a:gd name="T10" fmla="*/ 225 w 260"/>
              <a:gd name="T11" fmla="*/ 107 h 235"/>
              <a:gd name="T12" fmla="*/ 201 w 260"/>
              <a:gd name="T13" fmla="*/ 131 h 235"/>
              <a:gd name="T14" fmla="*/ 59 w 260"/>
              <a:gd name="T15" fmla="*/ 131 h 235"/>
              <a:gd name="T16" fmla="*/ 35 w 260"/>
              <a:gd name="T17" fmla="*/ 107 h 235"/>
              <a:gd name="T18" fmla="*/ 225 w 260"/>
              <a:gd name="T19" fmla="*/ 107 h 235"/>
              <a:gd name="T20" fmla="*/ 189 w 260"/>
              <a:gd name="T21" fmla="*/ 143 h 235"/>
              <a:gd name="T22" fmla="*/ 166 w 260"/>
              <a:gd name="T23" fmla="*/ 166 h 235"/>
              <a:gd name="T24" fmla="*/ 95 w 260"/>
              <a:gd name="T25" fmla="*/ 166 h 235"/>
              <a:gd name="T26" fmla="*/ 71 w 260"/>
              <a:gd name="T27" fmla="*/ 143 h 235"/>
              <a:gd name="T28" fmla="*/ 189 w 260"/>
              <a:gd name="T29" fmla="*/ 143 h 235"/>
              <a:gd name="T30" fmla="*/ 130 w 260"/>
              <a:gd name="T31" fmla="*/ 168 h 235"/>
              <a:gd name="T32" fmla="*/ 164 w 260"/>
              <a:gd name="T33" fmla="*/ 202 h 235"/>
              <a:gd name="T34" fmla="*/ 130 w 260"/>
              <a:gd name="T35" fmla="*/ 235 h 235"/>
              <a:gd name="T36" fmla="*/ 97 w 260"/>
              <a:gd name="T37" fmla="*/ 202 h 235"/>
              <a:gd name="T38" fmla="*/ 130 w 260"/>
              <a:gd name="T39"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35">
                <a:moveTo>
                  <a:pt x="237" y="95"/>
                </a:moveTo>
                <a:cubicBezTo>
                  <a:pt x="178" y="36"/>
                  <a:pt x="82" y="36"/>
                  <a:pt x="24" y="95"/>
                </a:cubicBezTo>
                <a:cubicBezTo>
                  <a:pt x="0" y="72"/>
                  <a:pt x="0" y="72"/>
                  <a:pt x="0" y="72"/>
                </a:cubicBezTo>
                <a:cubicBezTo>
                  <a:pt x="72" y="0"/>
                  <a:pt x="188" y="0"/>
                  <a:pt x="260" y="72"/>
                </a:cubicBezTo>
                <a:lnTo>
                  <a:pt x="237" y="95"/>
                </a:lnTo>
                <a:close/>
                <a:moveTo>
                  <a:pt x="225" y="107"/>
                </a:moveTo>
                <a:cubicBezTo>
                  <a:pt x="201" y="131"/>
                  <a:pt x="201" y="131"/>
                  <a:pt x="201" y="131"/>
                </a:cubicBezTo>
                <a:cubicBezTo>
                  <a:pt x="162" y="91"/>
                  <a:pt x="98" y="91"/>
                  <a:pt x="59" y="131"/>
                </a:cubicBezTo>
                <a:cubicBezTo>
                  <a:pt x="35" y="107"/>
                  <a:pt x="35" y="107"/>
                  <a:pt x="35" y="107"/>
                </a:cubicBezTo>
                <a:cubicBezTo>
                  <a:pt x="88" y="55"/>
                  <a:pt x="173" y="55"/>
                  <a:pt x="225" y="107"/>
                </a:cubicBezTo>
                <a:close/>
                <a:moveTo>
                  <a:pt x="189" y="143"/>
                </a:moveTo>
                <a:cubicBezTo>
                  <a:pt x="166" y="166"/>
                  <a:pt x="166" y="166"/>
                  <a:pt x="166" y="166"/>
                </a:cubicBezTo>
                <a:cubicBezTo>
                  <a:pt x="146" y="147"/>
                  <a:pt x="114" y="147"/>
                  <a:pt x="95" y="166"/>
                </a:cubicBezTo>
                <a:cubicBezTo>
                  <a:pt x="71" y="143"/>
                  <a:pt x="71" y="143"/>
                  <a:pt x="71" y="143"/>
                </a:cubicBezTo>
                <a:cubicBezTo>
                  <a:pt x="104" y="110"/>
                  <a:pt x="157" y="110"/>
                  <a:pt x="189" y="143"/>
                </a:cubicBezTo>
                <a:close/>
                <a:moveTo>
                  <a:pt x="130" y="168"/>
                </a:moveTo>
                <a:cubicBezTo>
                  <a:pt x="149" y="168"/>
                  <a:pt x="164" y="183"/>
                  <a:pt x="164" y="202"/>
                </a:cubicBezTo>
                <a:cubicBezTo>
                  <a:pt x="164" y="220"/>
                  <a:pt x="149" y="235"/>
                  <a:pt x="130" y="235"/>
                </a:cubicBezTo>
                <a:cubicBezTo>
                  <a:pt x="112" y="235"/>
                  <a:pt x="97" y="220"/>
                  <a:pt x="97" y="202"/>
                </a:cubicBezTo>
                <a:cubicBezTo>
                  <a:pt x="97" y="183"/>
                  <a:pt x="112" y="168"/>
                  <a:pt x="130" y="16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pPr defTabSz="913765">
              <a:defRPr/>
            </a:pPr>
            <a:endParaRPr lang="zh-CN" altLang="en-US" sz="2000">
              <a:solidFill>
                <a:srgbClr val="000000"/>
              </a:solidFill>
            </a:endParaRPr>
          </a:p>
        </p:txBody>
      </p:sp>
      <p:sp>
        <p:nvSpPr>
          <p:cNvPr id="7" name="Freeform 13">
            <a:extLst>
              <a:ext uri="{FF2B5EF4-FFF2-40B4-BE49-F238E27FC236}">
                <a16:creationId xmlns:a16="http://schemas.microsoft.com/office/drawing/2014/main" id="{FE147BF7-FE13-AE19-4CAB-ECF305C3044A}"/>
              </a:ext>
            </a:extLst>
          </p:cNvPr>
          <p:cNvSpPr/>
          <p:nvPr/>
        </p:nvSpPr>
        <p:spPr bwMode="auto">
          <a:xfrm>
            <a:off x="2879423" y="3690868"/>
            <a:ext cx="1562042" cy="593904"/>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4">
            <a:extLst>
              <a:ext uri="{FF2B5EF4-FFF2-40B4-BE49-F238E27FC236}">
                <a16:creationId xmlns:a16="http://schemas.microsoft.com/office/drawing/2014/main" id="{AAE9D332-B218-44ED-C2B3-76ACE124EC68}"/>
              </a:ext>
            </a:extLst>
          </p:cNvPr>
          <p:cNvSpPr/>
          <p:nvPr/>
        </p:nvSpPr>
        <p:spPr bwMode="auto">
          <a:xfrm>
            <a:off x="2521455" y="3186459"/>
            <a:ext cx="2269844" cy="748478"/>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5">
            <a:extLst>
              <a:ext uri="{FF2B5EF4-FFF2-40B4-BE49-F238E27FC236}">
                <a16:creationId xmlns:a16="http://schemas.microsoft.com/office/drawing/2014/main" id="{AE1DB5AB-65EE-5DFB-DD8B-B51148CA308E}"/>
              </a:ext>
            </a:extLst>
          </p:cNvPr>
          <p:cNvSpPr/>
          <p:nvPr/>
        </p:nvSpPr>
        <p:spPr bwMode="auto">
          <a:xfrm>
            <a:off x="2171625" y="2486794"/>
            <a:ext cx="2985780" cy="1082042"/>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6">
            <a:extLst>
              <a:ext uri="{FF2B5EF4-FFF2-40B4-BE49-F238E27FC236}">
                <a16:creationId xmlns:a16="http://schemas.microsoft.com/office/drawing/2014/main" id="{6C964DFD-E8D7-3081-8A71-6104D399CEF8}"/>
              </a:ext>
            </a:extLst>
          </p:cNvPr>
          <p:cNvSpPr/>
          <p:nvPr/>
        </p:nvSpPr>
        <p:spPr bwMode="auto">
          <a:xfrm>
            <a:off x="3286204" y="4333581"/>
            <a:ext cx="740345" cy="732207"/>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文本框 10">
            <a:extLst>
              <a:ext uri="{FF2B5EF4-FFF2-40B4-BE49-F238E27FC236}">
                <a16:creationId xmlns:a16="http://schemas.microsoft.com/office/drawing/2014/main" id="{4353D90F-1FCF-DE1D-30A1-8DCF929247B2}"/>
              </a:ext>
            </a:extLst>
          </p:cNvPr>
          <p:cNvSpPr txBox="1"/>
          <p:nvPr/>
        </p:nvSpPr>
        <p:spPr>
          <a:xfrm>
            <a:off x="2512153" y="2867852"/>
            <a:ext cx="2304725" cy="1268608"/>
          </a:xfrm>
          <a:prstGeom prst="rect">
            <a:avLst/>
          </a:prstGeom>
          <a:noFill/>
        </p:spPr>
        <p:txBody>
          <a:bodyPr wrap="square" rtlCol="0">
            <a:prstTxWarp prst="textArchUp">
              <a:avLst>
                <a:gd name="adj" fmla="val 14776950"/>
              </a:avLst>
            </a:prstTxWarp>
            <a:spAutoFit/>
          </a:bodyPr>
          <a:lstStyle/>
          <a:p>
            <a:pPr algn="dist"/>
            <a:r>
              <a:rPr lang="en-US" altLang="zh-CN" sz="1400" dirty="0" err="1">
                <a:solidFill>
                  <a:schemeClr val="bg1"/>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协议</a:t>
            </a:r>
            <a:endPar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CFF87B90-7D4D-C0A8-44AD-DB542EF7907F}"/>
              </a:ext>
            </a:extLst>
          </p:cNvPr>
          <p:cNvSpPr txBox="1"/>
          <p:nvPr/>
        </p:nvSpPr>
        <p:spPr>
          <a:xfrm>
            <a:off x="2512153" y="3375597"/>
            <a:ext cx="2304725" cy="1268608"/>
          </a:xfrm>
          <a:prstGeom prst="rect">
            <a:avLst/>
          </a:prstGeom>
          <a:noFill/>
        </p:spPr>
        <p:txBody>
          <a:bodyPr wrap="square" rtlCol="0">
            <a:prstTxWarp prst="textArchUp">
              <a:avLst>
                <a:gd name="adj" fmla="val 14776950"/>
              </a:avLst>
            </a:prstTxWarp>
            <a:spAutoFit/>
          </a:bodyPr>
          <a:lstStyle/>
          <a:p>
            <a:pPr algn="dist"/>
            <a:r>
              <a:rPr lang="en-US" altLang="zh-CN" sz="1400" dirty="0" err="1">
                <a:solidFill>
                  <a:schemeClr val="bg1"/>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优点</a:t>
            </a:r>
            <a:endPar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3" name="文本框 12">
            <a:extLst>
              <a:ext uri="{FF2B5EF4-FFF2-40B4-BE49-F238E27FC236}">
                <a16:creationId xmlns:a16="http://schemas.microsoft.com/office/drawing/2014/main" id="{D96CA342-F653-DE3A-D591-E9E8463DCC86}"/>
              </a:ext>
            </a:extLst>
          </p:cNvPr>
          <p:cNvSpPr txBox="1"/>
          <p:nvPr/>
        </p:nvSpPr>
        <p:spPr>
          <a:xfrm>
            <a:off x="2546204" y="3914187"/>
            <a:ext cx="2304725" cy="2308249"/>
          </a:xfrm>
          <a:prstGeom prst="rect">
            <a:avLst/>
          </a:prstGeom>
          <a:noFill/>
        </p:spPr>
        <p:txBody>
          <a:bodyPr wrap="square" rtlCol="0">
            <a:prstTxWarp prst="textArchUp">
              <a:avLst>
                <a:gd name="adj" fmla="val 14776950"/>
              </a:avLst>
            </a:prstTxWarp>
            <a:spAutoFit/>
          </a:bodyPr>
          <a:lstStyle/>
          <a:p>
            <a:pPr algn="dist"/>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工作流程</a:t>
            </a:r>
            <a:endPar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4C4D0CCC-C39B-4709-030E-18E9425A6D45}"/>
              </a:ext>
            </a:extLst>
          </p:cNvPr>
          <p:cNvSpPr txBox="1"/>
          <p:nvPr/>
        </p:nvSpPr>
        <p:spPr>
          <a:xfrm>
            <a:off x="3232273" y="4538029"/>
            <a:ext cx="864483" cy="369332"/>
          </a:xfrm>
          <a:prstGeom prst="rect">
            <a:avLst/>
          </a:prstGeom>
          <a:noFill/>
        </p:spPr>
        <p:txBody>
          <a:bodyPr wrap="square" rtlCol="0">
            <a:spAutoFit/>
          </a:bodyPr>
          <a:lstStyle/>
          <a:p>
            <a:pPr algn="ctr"/>
            <a:r>
              <a:rPr lang="en-US" altLang="zh-CN" dirty="0" err="1">
                <a:solidFill>
                  <a:schemeClr val="accent1"/>
                </a:solidFill>
                <a:latin typeface="华文细黑" panose="02010600040101010101" pitchFamily="2" charset="-122"/>
                <a:ea typeface="华文细黑" panose="02010600040101010101" pitchFamily="2" charset="-122"/>
                <a:cs typeface="Arial" panose="020B0604020202020204" pitchFamily="34" charset="0"/>
              </a:rPr>
              <a:t>WiFi</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5" name="组合 14">
            <a:extLst>
              <a:ext uri="{FF2B5EF4-FFF2-40B4-BE49-F238E27FC236}">
                <a16:creationId xmlns:a16="http://schemas.microsoft.com/office/drawing/2014/main" id="{67864829-1500-8EFB-4002-DD44CFC91B16}"/>
              </a:ext>
            </a:extLst>
          </p:cNvPr>
          <p:cNvGrpSpPr/>
          <p:nvPr/>
        </p:nvGrpSpPr>
        <p:grpSpPr>
          <a:xfrm>
            <a:off x="5973385" y="1782938"/>
            <a:ext cx="4899993" cy="1325880"/>
            <a:chOff x="5158407" y="1880407"/>
            <a:chExt cx="4899993" cy="1325880"/>
          </a:xfrm>
        </p:grpSpPr>
        <p:sp>
          <p:nvSpPr>
            <p:cNvPr id="16" name="文本框 15">
              <a:extLst>
                <a:ext uri="{FF2B5EF4-FFF2-40B4-BE49-F238E27FC236}">
                  <a16:creationId xmlns:a16="http://schemas.microsoft.com/office/drawing/2014/main" id="{9640FF5D-25AF-FC4B-79CB-EF3F485211F2}"/>
                </a:ext>
              </a:extLst>
            </p:cNvPr>
            <p:cNvSpPr txBox="1"/>
            <p:nvPr/>
          </p:nvSpPr>
          <p:spPr>
            <a:xfrm>
              <a:off x="5409286" y="2183763"/>
              <a:ext cx="4649114" cy="1022524"/>
            </a:xfrm>
            <a:prstGeom prst="rect">
              <a:avLst/>
            </a:prstGeom>
            <a:noFill/>
          </p:spPr>
          <p:txBody>
            <a:bodyPr wrap="square" rtlCol="0">
              <a:spAutoFit/>
            </a:bodyPr>
            <a:lstStyle/>
            <a:p>
              <a:pPr algn="just">
                <a:lnSpc>
                  <a:spcPct val="110000"/>
                </a:lnSpc>
              </a:pP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的协议</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IEEE802.11</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已经发展出了多个版本，并且在多个频段进行无线通信。发布于</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2022</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年的最新的</a:t>
              </a: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版本</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WiFi7</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所使用的</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IEEE802.11be</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最高的传输速率可达</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30Gbitps</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，甚至可以再</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60GHz</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频段工作。</a:t>
              </a:r>
            </a:p>
          </p:txBody>
        </p:sp>
        <p:sp>
          <p:nvSpPr>
            <p:cNvPr id="17" name="文本框 16">
              <a:extLst>
                <a:ext uri="{FF2B5EF4-FFF2-40B4-BE49-F238E27FC236}">
                  <a16:creationId xmlns:a16="http://schemas.microsoft.com/office/drawing/2014/main" id="{CBA027A3-6691-D505-2999-279E430277B5}"/>
                </a:ext>
              </a:extLst>
            </p:cNvPr>
            <p:cNvSpPr txBox="1"/>
            <p:nvPr/>
          </p:nvSpPr>
          <p:spPr>
            <a:xfrm>
              <a:off x="5409285" y="1880407"/>
              <a:ext cx="1613820" cy="369332"/>
            </a:xfrm>
            <a:prstGeom prst="rect">
              <a:avLst/>
            </a:prstGeom>
            <a:noFill/>
          </p:spPr>
          <p:txBody>
            <a:bodyPr wrap="square" rtlCol="0">
              <a:spAutoFit/>
            </a:bodyPr>
            <a:lstStyle/>
            <a:p>
              <a:r>
                <a:rPr lang="en-US" altLang="zh-CN" dirty="0" err="1">
                  <a:solidFill>
                    <a:schemeClr val="accent1"/>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协议</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8" name="组合 17">
              <a:extLst>
                <a:ext uri="{FF2B5EF4-FFF2-40B4-BE49-F238E27FC236}">
                  <a16:creationId xmlns:a16="http://schemas.microsoft.com/office/drawing/2014/main" id="{9C24387B-AA52-F8E0-6148-F53B1E771C0B}"/>
                </a:ext>
              </a:extLst>
            </p:cNvPr>
            <p:cNvGrpSpPr/>
            <p:nvPr/>
          </p:nvGrpSpPr>
          <p:grpSpPr>
            <a:xfrm>
              <a:off x="5158407" y="1949767"/>
              <a:ext cx="250877" cy="216697"/>
              <a:chOff x="7408863" y="1169988"/>
              <a:chExt cx="582613" cy="503237"/>
            </a:xfrm>
            <a:solidFill>
              <a:schemeClr val="accent1"/>
            </a:solidFill>
          </p:grpSpPr>
          <p:sp>
            <p:nvSpPr>
              <p:cNvPr id="19" name="Freeform 13">
                <a:extLst>
                  <a:ext uri="{FF2B5EF4-FFF2-40B4-BE49-F238E27FC236}">
                    <a16:creationId xmlns:a16="http://schemas.microsoft.com/office/drawing/2014/main" id="{1505128D-6A23-43DE-994B-208E0701C83E}"/>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a:extLst>
                  <a:ext uri="{FF2B5EF4-FFF2-40B4-BE49-F238E27FC236}">
                    <a16:creationId xmlns:a16="http://schemas.microsoft.com/office/drawing/2014/main" id="{9690B87D-51BB-CD98-E255-5419F33A664C}"/>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a:extLst>
                  <a:ext uri="{FF2B5EF4-FFF2-40B4-BE49-F238E27FC236}">
                    <a16:creationId xmlns:a16="http://schemas.microsoft.com/office/drawing/2014/main" id="{EA5CAFC6-B3BD-4287-A458-41902BFD50E0}"/>
                  </a:ext>
                </a:extLst>
              </p:cNvPr>
              <p:cNvSpPr/>
              <p:nvPr/>
            </p:nvSpPr>
            <p:spPr bwMode="auto">
              <a:xfrm>
                <a:off x="7408863" y="1169988"/>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a:extLst>
                  <a:ext uri="{FF2B5EF4-FFF2-40B4-BE49-F238E27FC236}">
                    <a16:creationId xmlns:a16="http://schemas.microsoft.com/office/drawing/2014/main" id="{F1120AF3-4D52-7106-EAF3-3053BCEB9700}"/>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3" name="组合 22">
            <a:extLst>
              <a:ext uri="{FF2B5EF4-FFF2-40B4-BE49-F238E27FC236}">
                <a16:creationId xmlns:a16="http://schemas.microsoft.com/office/drawing/2014/main" id="{619E647F-BE86-0ED4-6222-6B413B118FE3}"/>
              </a:ext>
            </a:extLst>
          </p:cNvPr>
          <p:cNvGrpSpPr/>
          <p:nvPr/>
        </p:nvGrpSpPr>
        <p:grpSpPr>
          <a:xfrm>
            <a:off x="5973385" y="3363931"/>
            <a:ext cx="4899993" cy="1325880"/>
            <a:chOff x="5158407" y="3200751"/>
            <a:chExt cx="4899993" cy="1325880"/>
          </a:xfrm>
        </p:grpSpPr>
        <p:sp>
          <p:nvSpPr>
            <p:cNvPr id="24" name="文本框 23">
              <a:extLst>
                <a:ext uri="{FF2B5EF4-FFF2-40B4-BE49-F238E27FC236}">
                  <a16:creationId xmlns:a16="http://schemas.microsoft.com/office/drawing/2014/main" id="{7101BB6B-62FE-12B3-C783-2912CB5B3C26}"/>
                </a:ext>
              </a:extLst>
            </p:cNvPr>
            <p:cNvSpPr txBox="1"/>
            <p:nvPr/>
          </p:nvSpPr>
          <p:spPr>
            <a:xfrm>
              <a:off x="5409286" y="3504107"/>
              <a:ext cx="4649114" cy="1022524"/>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对比于</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Zigbee</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、蓝牙等无线通信，</a:t>
              </a: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兼容性强，支持方便无线设备连接，无论是</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Zigbee</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还是蓝牙，都只能配备有</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Zigbee</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和蓝牙的设备间通信。</a:t>
              </a: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拥有比</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2Mbitps</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的蓝牙和</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25Kbitps</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的</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Zigbee</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更快的传输速度。</a:t>
              </a:r>
            </a:p>
          </p:txBody>
        </p:sp>
        <p:sp>
          <p:nvSpPr>
            <p:cNvPr id="25" name="文本框 24">
              <a:extLst>
                <a:ext uri="{FF2B5EF4-FFF2-40B4-BE49-F238E27FC236}">
                  <a16:creationId xmlns:a16="http://schemas.microsoft.com/office/drawing/2014/main" id="{AC792B1D-5CEC-FC43-B11F-A866CDE4C3EE}"/>
                </a:ext>
              </a:extLst>
            </p:cNvPr>
            <p:cNvSpPr txBox="1"/>
            <p:nvPr/>
          </p:nvSpPr>
          <p:spPr>
            <a:xfrm>
              <a:off x="5409285" y="3200751"/>
              <a:ext cx="1613820" cy="369332"/>
            </a:xfrm>
            <a:prstGeom prst="rect">
              <a:avLst/>
            </a:prstGeom>
            <a:noFill/>
          </p:spPr>
          <p:txBody>
            <a:bodyPr wrap="square" rtlCol="0">
              <a:spAutoFit/>
            </a:bodyPr>
            <a:lstStyle/>
            <a:p>
              <a:r>
                <a:rPr lang="en-US" altLang="zh-CN" dirty="0" err="1">
                  <a:solidFill>
                    <a:schemeClr val="accent1"/>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优点</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26" name="组合 25">
              <a:extLst>
                <a:ext uri="{FF2B5EF4-FFF2-40B4-BE49-F238E27FC236}">
                  <a16:creationId xmlns:a16="http://schemas.microsoft.com/office/drawing/2014/main" id="{D550E0DA-1F99-D026-A2DE-494FDA968217}"/>
                </a:ext>
              </a:extLst>
            </p:cNvPr>
            <p:cNvGrpSpPr/>
            <p:nvPr/>
          </p:nvGrpSpPr>
          <p:grpSpPr>
            <a:xfrm>
              <a:off x="5158407" y="3270111"/>
              <a:ext cx="250877" cy="216697"/>
              <a:chOff x="7408863" y="1169988"/>
              <a:chExt cx="582613" cy="503237"/>
            </a:xfrm>
            <a:solidFill>
              <a:schemeClr val="accent1"/>
            </a:solidFill>
          </p:grpSpPr>
          <p:sp>
            <p:nvSpPr>
              <p:cNvPr id="27" name="Freeform 13">
                <a:extLst>
                  <a:ext uri="{FF2B5EF4-FFF2-40B4-BE49-F238E27FC236}">
                    <a16:creationId xmlns:a16="http://schemas.microsoft.com/office/drawing/2014/main" id="{36296C1C-D176-659E-BB62-B4E276CEC408}"/>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4">
                <a:extLst>
                  <a:ext uri="{FF2B5EF4-FFF2-40B4-BE49-F238E27FC236}">
                    <a16:creationId xmlns:a16="http://schemas.microsoft.com/office/drawing/2014/main" id="{55B1EBD2-7E45-0616-82CD-D3518658BB6A}"/>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5">
                <a:extLst>
                  <a:ext uri="{FF2B5EF4-FFF2-40B4-BE49-F238E27FC236}">
                    <a16:creationId xmlns:a16="http://schemas.microsoft.com/office/drawing/2014/main" id="{7884AC1E-5667-4F0E-B187-D4A563D3FD9A}"/>
                  </a:ext>
                </a:extLst>
              </p:cNvPr>
              <p:cNvSpPr/>
              <p:nvPr/>
            </p:nvSpPr>
            <p:spPr bwMode="auto">
              <a:xfrm>
                <a:off x="7408863" y="1169988"/>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6">
                <a:extLst>
                  <a:ext uri="{FF2B5EF4-FFF2-40B4-BE49-F238E27FC236}">
                    <a16:creationId xmlns:a16="http://schemas.microsoft.com/office/drawing/2014/main" id="{63A25B7A-98BE-A3F9-BCAF-57608DC655B7}"/>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1" name="组合 30">
            <a:extLst>
              <a:ext uri="{FF2B5EF4-FFF2-40B4-BE49-F238E27FC236}">
                <a16:creationId xmlns:a16="http://schemas.microsoft.com/office/drawing/2014/main" id="{3078A8E2-1AF8-EAF8-73B8-4530B3DE24D0}"/>
              </a:ext>
            </a:extLst>
          </p:cNvPr>
          <p:cNvGrpSpPr/>
          <p:nvPr/>
        </p:nvGrpSpPr>
        <p:grpSpPr>
          <a:xfrm>
            <a:off x="5973385" y="4707936"/>
            <a:ext cx="4899993" cy="1325880"/>
            <a:chOff x="5158407" y="4529615"/>
            <a:chExt cx="4899993" cy="1325880"/>
          </a:xfrm>
        </p:grpSpPr>
        <p:sp>
          <p:nvSpPr>
            <p:cNvPr id="32" name="文本框 31">
              <a:extLst>
                <a:ext uri="{FF2B5EF4-FFF2-40B4-BE49-F238E27FC236}">
                  <a16:creationId xmlns:a16="http://schemas.microsoft.com/office/drawing/2014/main" id="{AE3639DD-147D-A67E-7EFD-B4CF8458C375}"/>
                </a:ext>
              </a:extLst>
            </p:cNvPr>
            <p:cNvSpPr txBox="1"/>
            <p:nvPr/>
          </p:nvSpPr>
          <p:spPr>
            <a:xfrm>
              <a:off x="5409286" y="4832971"/>
              <a:ext cx="4649114" cy="1022524"/>
            </a:xfrm>
            <a:prstGeom prst="rect">
              <a:avLst/>
            </a:prstGeom>
            <a:noFill/>
          </p:spPr>
          <p:txBody>
            <a:bodyPr wrap="square" rtlCol="0">
              <a:spAutoFit/>
            </a:bodyPr>
            <a:lstStyle/>
            <a:p>
              <a:pPr algn="just">
                <a:lnSpc>
                  <a:spcPct val="110000"/>
                </a:lnSpc>
              </a:pP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使用</a:t>
              </a: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进行网络通信时，在运输层使用的是</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或者</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UDP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，应用层使用</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Socket</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套接字。套接字含有</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IP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地址和端口号，由运输层的</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TCP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或者</a:t>
              </a:r>
              <a:r>
                <a:rPr lang="en-US" altLang="zh-CN"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UDP</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为传输提供支持，最后通过位于底层的</a:t>
              </a:r>
              <a:r>
                <a:rPr lang="en-US" altLang="zh-CN" sz="1400" dirty="0" err="1">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WiFi</a:t>
              </a:r>
              <a:r>
                <a:rPr lang="zh-CN" altLang="en-US" sz="1400" dirty="0">
                  <a:solidFill>
                    <a:schemeClr val="tx1">
                      <a:lumMod val="60000"/>
                      <a:lumOff val="40000"/>
                    </a:schemeClr>
                  </a:solidFill>
                  <a:latin typeface="华文细黑" panose="02010600040101010101" pitchFamily="2" charset="-122"/>
                  <a:ea typeface="华文细黑" panose="02010600040101010101" pitchFamily="2" charset="-122"/>
                  <a:cs typeface="Arial" panose="020B0604020202020204" pitchFamily="34" charset="0"/>
                </a:rPr>
                <a:t>发送出去。</a:t>
              </a:r>
            </a:p>
          </p:txBody>
        </p:sp>
        <p:sp>
          <p:nvSpPr>
            <p:cNvPr id="33" name="文本框 32">
              <a:extLst>
                <a:ext uri="{FF2B5EF4-FFF2-40B4-BE49-F238E27FC236}">
                  <a16:creationId xmlns:a16="http://schemas.microsoft.com/office/drawing/2014/main" id="{A4762243-8E01-1AAF-C6A8-21740993E055}"/>
                </a:ext>
              </a:extLst>
            </p:cNvPr>
            <p:cNvSpPr txBox="1"/>
            <p:nvPr/>
          </p:nvSpPr>
          <p:spPr>
            <a:xfrm>
              <a:off x="5409285" y="4529615"/>
              <a:ext cx="1613820" cy="369332"/>
            </a:xfrm>
            <a:prstGeom prst="rect">
              <a:avLst/>
            </a:prstGeom>
            <a:noFill/>
          </p:spPr>
          <p:txBody>
            <a:bodyPr wrap="square" rtlCol="0">
              <a:spAutoFit/>
            </a:bodyPr>
            <a:lstStyle/>
            <a:p>
              <a:r>
                <a:rPr lang="zh-CN" altLang="en-US"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工作流程</a:t>
              </a:r>
              <a:endParaRPr lang="en-US" altLang="zh-CN"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34" name="组合 33">
              <a:extLst>
                <a:ext uri="{FF2B5EF4-FFF2-40B4-BE49-F238E27FC236}">
                  <a16:creationId xmlns:a16="http://schemas.microsoft.com/office/drawing/2014/main" id="{8D6BE1D5-A361-11D4-C8D9-859FD60D0F8A}"/>
                </a:ext>
              </a:extLst>
            </p:cNvPr>
            <p:cNvGrpSpPr/>
            <p:nvPr/>
          </p:nvGrpSpPr>
          <p:grpSpPr>
            <a:xfrm>
              <a:off x="5158407" y="4598975"/>
              <a:ext cx="250877" cy="216697"/>
              <a:chOff x="7408863" y="1169988"/>
              <a:chExt cx="582613" cy="503237"/>
            </a:xfrm>
            <a:solidFill>
              <a:schemeClr val="accent1"/>
            </a:solidFill>
          </p:grpSpPr>
          <p:sp>
            <p:nvSpPr>
              <p:cNvPr id="35" name="Freeform 13">
                <a:extLst>
                  <a:ext uri="{FF2B5EF4-FFF2-40B4-BE49-F238E27FC236}">
                    <a16:creationId xmlns:a16="http://schemas.microsoft.com/office/drawing/2014/main" id="{429782EB-F4BF-AB2C-C124-C47D96BEFB52}"/>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a:extLst>
                  <a:ext uri="{FF2B5EF4-FFF2-40B4-BE49-F238E27FC236}">
                    <a16:creationId xmlns:a16="http://schemas.microsoft.com/office/drawing/2014/main" id="{CC5656C4-8863-EE2D-FF80-59F250ECD706}"/>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5">
                <a:extLst>
                  <a:ext uri="{FF2B5EF4-FFF2-40B4-BE49-F238E27FC236}">
                    <a16:creationId xmlns:a16="http://schemas.microsoft.com/office/drawing/2014/main" id="{6A1A50DF-16A5-89D6-EF25-D60A400318DF}"/>
                  </a:ext>
                </a:extLst>
              </p:cNvPr>
              <p:cNvSpPr/>
              <p:nvPr/>
            </p:nvSpPr>
            <p:spPr bwMode="auto">
              <a:xfrm>
                <a:off x="7408863" y="1169988"/>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6">
                <a:extLst>
                  <a:ext uri="{FF2B5EF4-FFF2-40B4-BE49-F238E27FC236}">
                    <a16:creationId xmlns:a16="http://schemas.microsoft.com/office/drawing/2014/main" id="{7D555F56-62E8-9C10-8CF1-86B82D955B5E}"/>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9" name="灯片编号占位符 1">
            <a:extLst>
              <a:ext uri="{FF2B5EF4-FFF2-40B4-BE49-F238E27FC236}">
                <a16:creationId xmlns:a16="http://schemas.microsoft.com/office/drawing/2014/main" id="{755444AB-E012-5A6C-8665-E2BDF2DE78B1}"/>
              </a:ext>
            </a:extLst>
          </p:cNvPr>
          <p:cNvSpPr txBox="1">
            <a:spLocks/>
          </p:cNvSpPr>
          <p:nvPr/>
        </p:nvSpPr>
        <p:spPr>
          <a:xfrm>
            <a:off x="11241024" y="6222436"/>
            <a:ext cx="637032" cy="365125"/>
          </a:xfrm>
          <a:prstGeom prst="rect">
            <a:avLst/>
          </a:prstGeom>
        </p:spPr>
        <p:txBody>
          <a:bodyPr vert="horz" lIns="91440" tIns="45720" rIns="91440" bIns="45720" rtlCol="0" anchor="ctr"/>
          <a:lstStyle>
            <a:defPPr>
              <a:defRPr lang="zh-CN"/>
            </a:defPPr>
            <a:lvl1pPr marL="0" algn="r" defTabSz="914216"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108" algn="l" defTabSz="914216" rtl="0" eaLnBrk="1" latinLnBrk="0" hangingPunct="1">
              <a:defRPr sz="1800" kern="1200">
                <a:solidFill>
                  <a:schemeClr val="tx1"/>
                </a:solidFill>
                <a:latin typeface="+mn-lt"/>
                <a:ea typeface="+mn-ea"/>
                <a:cs typeface="+mn-cs"/>
              </a:defRPr>
            </a:lvl2pPr>
            <a:lvl3pPr marL="914216" algn="l" defTabSz="914216" rtl="0" eaLnBrk="1" latinLnBrk="0" hangingPunct="1">
              <a:defRPr sz="1800" kern="1200">
                <a:solidFill>
                  <a:schemeClr val="tx1"/>
                </a:solidFill>
                <a:latin typeface="+mn-lt"/>
                <a:ea typeface="+mn-ea"/>
                <a:cs typeface="+mn-cs"/>
              </a:defRPr>
            </a:lvl3pPr>
            <a:lvl4pPr marL="1371324" algn="l" defTabSz="914216" rtl="0" eaLnBrk="1" latinLnBrk="0" hangingPunct="1">
              <a:defRPr sz="1800" kern="1200">
                <a:solidFill>
                  <a:schemeClr val="tx1"/>
                </a:solidFill>
                <a:latin typeface="+mn-lt"/>
                <a:ea typeface="+mn-ea"/>
                <a:cs typeface="+mn-cs"/>
              </a:defRPr>
            </a:lvl4pPr>
            <a:lvl5pPr marL="1828431" algn="l" defTabSz="914216" rtl="0" eaLnBrk="1" latinLnBrk="0" hangingPunct="1">
              <a:defRPr sz="1800" kern="1200">
                <a:solidFill>
                  <a:schemeClr val="tx1"/>
                </a:solidFill>
                <a:latin typeface="+mn-lt"/>
                <a:ea typeface="+mn-ea"/>
                <a:cs typeface="+mn-cs"/>
              </a:defRPr>
            </a:lvl5pPr>
            <a:lvl6pPr marL="2285540" algn="l" defTabSz="914216" rtl="0" eaLnBrk="1" latinLnBrk="0" hangingPunct="1">
              <a:defRPr sz="1800" kern="1200">
                <a:solidFill>
                  <a:schemeClr val="tx1"/>
                </a:solidFill>
                <a:latin typeface="+mn-lt"/>
                <a:ea typeface="+mn-ea"/>
                <a:cs typeface="+mn-cs"/>
              </a:defRPr>
            </a:lvl6pPr>
            <a:lvl7pPr marL="2742647" algn="l" defTabSz="914216" rtl="0" eaLnBrk="1" latinLnBrk="0" hangingPunct="1">
              <a:defRPr sz="1800" kern="1200">
                <a:solidFill>
                  <a:schemeClr val="tx1"/>
                </a:solidFill>
                <a:latin typeface="+mn-lt"/>
                <a:ea typeface="+mn-ea"/>
                <a:cs typeface="+mn-cs"/>
              </a:defRPr>
            </a:lvl7pPr>
            <a:lvl8pPr marL="3199754" algn="l" defTabSz="914216" rtl="0" eaLnBrk="1" latinLnBrk="0" hangingPunct="1">
              <a:defRPr sz="1800" kern="1200">
                <a:solidFill>
                  <a:schemeClr val="tx1"/>
                </a:solidFill>
                <a:latin typeface="+mn-lt"/>
                <a:ea typeface="+mn-ea"/>
                <a:cs typeface="+mn-cs"/>
              </a:defRPr>
            </a:lvl8pPr>
            <a:lvl9pPr marL="3656863" algn="l" defTabSz="914216" rtl="0" eaLnBrk="1" latinLnBrk="0" hangingPunct="1">
              <a:defRPr sz="1800" kern="1200">
                <a:solidFill>
                  <a:schemeClr val="tx1"/>
                </a:solidFill>
                <a:latin typeface="+mn-lt"/>
                <a:ea typeface="+mn-ea"/>
                <a:cs typeface="+mn-cs"/>
              </a:defRPr>
            </a:lvl9pPr>
          </a:lstStyle>
          <a:p>
            <a:fld id="{A30DD81B-ADF2-4E81-89E9-715225DDC310}" type="slidenum">
              <a:rPr lang="zh-CN" altLang="en-US" smtClean="0"/>
              <a:pPr/>
              <a:t>33</a:t>
            </a:fld>
            <a:endParaRPr lang="zh-CN" altLang="en-US" dirty="0"/>
          </a:p>
        </p:txBody>
      </p:sp>
      <p:sp>
        <p:nvSpPr>
          <p:cNvPr id="40" name="文本框 39">
            <a:extLst>
              <a:ext uri="{FF2B5EF4-FFF2-40B4-BE49-F238E27FC236}">
                <a16:creationId xmlns:a16="http://schemas.microsoft.com/office/drawing/2014/main" id="{14610D2A-5E3F-2572-FBBA-21A70346B175}"/>
              </a:ext>
            </a:extLst>
          </p:cNvPr>
          <p:cNvSpPr txBox="1"/>
          <p:nvPr/>
        </p:nvSpPr>
        <p:spPr>
          <a:xfrm>
            <a:off x="9750391" y="6160323"/>
            <a:ext cx="2252312" cy="369332"/>
          </a:xfrm>
          <a:prstGeom prst="rect">
            <a:avLst/>
          </a:prstGeom>
          <a:solidFill>
            <a:srgbClr val="00B0F0"/>
          </a:solidFill>
        </p:spPr>
        <p:txBody>
          <a:bodyPr wrap="square" rtlCol="0">
            <a:spAutoFit/>
          </a:bodyPr>
          <a:lstStyle/>
          <a:p>
            <a:r>
              <a:rPr lang="zh-CN" altLang="en-US" dirty="0">
                <a:hlinkClick r:id="rId2" action="ppaction://hlinksldjump"/>
              </a:rPr>
              <a:t>返回</a:t>
            </a:r>
            <a:r>
              <a:rPr lang="en-US" altLang="zh-CN" dirty="0" err="1">
                <a:hlinkClick r:id="rId2" action="ppaction://hlinksldjump"/>
              </a:rPr>
              <a:t>WiFi</a:t>
            </a:r>
            <a:r>
              <a:rPr lang="zh-CN" altLang="en-US" dirty="0">
                <a:hlinkClick r:id="rId2" action="ppaction://hlinksldjump"/>
              </a:rPr>
              <a:t>原理页面</a:t>
            </a:r>
            <a:endParaRPr lang="zh-CN" altLang="en-US" dirty="0"/>
          </a:p>
        </p:txBody>
      </p:sp>
    </p:spTree>
    <p:extLst>
      <p:ext uri="{BB962C8B-B14F-4D97-AF65-F5344CB8AC3E}">
        <p14:creationId xmlns:p14="http://schemas.microsoft.com/office/powerpoint/2010/main" val="404826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2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2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5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25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42" presetClass="entr" presetSubtype="0" fill="hold" nodeType="withEffect">
                                  <p:stCondLst>
                                    <p:cond delay="30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35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40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id="{1175E8E8-C497-7B47-0C1B-2B8C950931FF}"/>
              </a:ext>
            </a:extLst>
          </p:cNvPr>
          <p:cNvSpPr/>
          <p:nvPr/>
        </p:nvSpPr>
        <p:spPr>
          <a:xfrm>
            <a:off x="2446973" y="1095327"/>
            <a:ext cx="1465262" cy="652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开始</a:t>
            </a:r>
          </a:p>
        </p:txBody>
      </p:sp>
      <p:sp>
        <p:nvSpPr>
          <p:cNvPr id="31" name="矩形 30">
            <a:extLst>
              <a:ext uri="{FF2B5EF4-FFF2-40B4-BE49-F238E27FC236}">
                <a16:creationId xmlns:a16="http://schemas.microsoft.com/office/drawing/2014/main" id="{85213F9E-8375-7E2C-AC31-7067C11E896F}"/>
              </a:ext>
            </a:extLst>
          </p:cNvPr>
          <p:cNvSpPr/>
          <p:nvPr/>
        </p:nvSpPr>
        <p:spPr>
          <a:xfrm>
            <a:off x="2319973" y="2036715"/>
            <a:ext cx="1719262" cy="8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设置</a:t>
            </a:r>
            <a:r>
              <a:rPr lang="en-US" altLang="zh-CN" dirty="0" err="1"/>
              <a:t>WiFi</a:t>
            </a:r>
            <a:r>
              <a:rPr lang="zh-CN" altLang="en-US" dirty="0"/>
              <a:t>账号密码以及</a:t>
            </a:r>
            <a:r>
              <a:rPr lang="en-US" altLang="zh-CN" dirty="0" err="1"/>
              <a:t>TCPSever</a:t>
            </a:r>
            <a:r>
              <a:rPr lang="zh-CN" altLang="en-US" dirty="0"/>
              <a:t>端口</a:t>
            </a:r>
          </a:p>
        </p:txBody>
      </p:sp>
      <p:cxnSp>
        <p:nvCxnSpPr>
          <p:cNvPr id="32" name="直接箭头连接符 31">
            <a:extLst>
              <a:ext uri="{FF2B5EF4-FFF2-40B4-BE49-F238E27FC236}">
                <a16:creationId xmlns:a16="http://schemas.microsoft.com/office/drawing/2014/main" id="{79935EA2-C19C-31E1-F804-5D92B97DDBA2}"/>
              </a:ext>
            </a:extLst>
          </p:cNvPr>
          <p:cNvCxnSpPr>
            <a:cxnSpLocks/>
            <a:endCxn id="31" idx="0"/>
          </p:cNvCxnSpPr>
          <p:nvPr/>
        </p:nvCxnSpPr>
        <p:spPr>
          <a:xfrm flipH="1">
            <a:off x="3180398" y="1362025"/>
            <a:ext cx="0" cy="67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流程图: 决策 32">
            <a:extLst>
              <a:ext uri="{FF2B5EF4-FFF2-40B4-BE49-F238E27FC236}">
                <a16:creationId xmlns:a16="http://schemas.microsoft.com/office/drawing/2014/main" id="{1B47BD52-2E0D-296F-9036-B439A9E6C81E}"/>
              </a:ext>
            </a:extLst>
          </p:cNvPr>
          <p:cNvSpPr/>
          <p:nvPr/>
        </p:nvSpPr>
        <p:spPr>
          <a:xfrm>
            <a:off x="1956435" y="4434472"/>
            <a:ext cx="2446338" cy="11684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检测到</a:t>
            </a:r>
            <a:r>
              <a:rPr lang="en-US" altLang="zh-CN" dirty="0" err="1"/>
              <a:t>TCPclient</a:t>
            </a:r>
            <a:r>
              <a:rPr lang="zh-CN" altLang="en-US" dirty="0"/>
              <a:t>连接</a:t>
            </a:r>
          </a:p>
        </p:txBody>
      </p:sp>
      <p:sp>
        <p:nvSpPr>
          <p:cNvPr id="34" name="矩形 33">
            <a:extLst>
              <a:ext uri="{FF2B5EF4-FFF2-40B4-BE49-F238E27FC236}">
                <a16:creationId xmlns:a16="http://schemas.microsoft.com/office/drawing/2014/main" id="{6A0D0805-DB9E-6E9C-CC7A-3DBFCCBC35A0}"/>
              </a:ext>
            </a:extLst>
          </p:cNvPr>
          <p:cNvSpPr/>
          <p:nvPr/>
        </p:nvSpPr>
        <p:spPr>
          <a:xfrm>
            <a:off x="2319973" y="3184475"/>
            <a:ext cx="1719262" cy="87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配置</a:t>
            </a:r>
            <a:r>
              <a:rPr lang="en-US" altLang="zh-CN" dirty="0" err="1"/>
              <a:t>USBHost</a:t>
            </a:r>
            <a:r>
              <a:rPr lang="zh-CN" altLang="en-US" dirty="0"/>
              <a:t>和</a:t>
            </a:r>
            <a:r>
              <a:rPr lang="en-US" altLang="zh-CN" dirty="0" err="1"/>
              <a:t>TCPClient</a:t>
            </a:r>
            <a:endParaRPr lang="zh-CN" altLang="en-US" dirty="0"/>
          </a:p>
        </p:txBody>
      </p:sp>
      <p:sp>
        <p:nvSpPr>
          <p:cNvPr id="35" name="流程图: 决策 34">
            <a:extLst>
              <a:ext uri="{FF2B5EF4-FFF2-40B4-BE49-F238E27FC236}">
                <a16:creationId xmlns:a16="http://schemas.microsoft.com/office/drawing/2014/main" id="{DC034CFF-BBEA-F852-52F4-CA4F884D9BDA}"/>
              </a:ext>
            </a:extLst>
          </p:cNvPr>
          <p:cNvSpPr/>
          <p:nvPr/>
        </p:nvSpPr>
        <p:spPr>
          <a:xfrm>
            <a:off x="7288849" y="3850272"/>
            <a:ext cx="2447925" cy="11684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err="1"/>
              <a:t>TCPSever</a:t>
            </a:r>
            <a:r>
              <a:rPr lang="zh-CN" altLang="en-US" dirty="0"/>
              <a:t>是否发送命令</a:t>
            </a:r>
          </a:p>
        </p:txBody>
      </p:sp>
      <p:sp>
        <p:nvSpPr>
          <p:cNvPr id="36" name="矩形 35">
            <a:extLst>
              <a:ext uri="{FF2B5EF4-FFF2-40B4-BE49-F238E27FC236}">
                <a16:creationId xmlns:a16="http://schemas.microsoft.com/office/drawing/2014/main" id="{39215A9A-4736-7D3D-D0E4-017EDC7AF6A6}"/>
              </a:ext>
            </a:extLst>
          </p:cNvPr>
          <p:cNvSpPr/>
          <p:nvPr/>
        </p:nvSpPr>
        <p:spPr>
          <a:xfrm>
            <a:off x="9763761" y="5498099"/>
            <a:ext cx="1719263" cy="87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向</a:t>
            </a:r>
            <a:r>
              <a:rPr lang="en-US" altLang="zh-CN" dirty="0" err="1"/>
              <a:t>TCPSever</a:t>
            </a:r>
            <a:r>
              <a:rPr lang="zh-CN" altLang="en-US" dirty="0"/>
              <a:t>发送接收激光雷达的数据</a:t>
            </a:r>
          </a:p>
        </p:txBody>
      </p:sp>
      <p:sp>
        <p:nvSpPr>
          <p:cNvPr id="37" name="矩形 36">
            <a:extLst>
              <a:ext uri="{FF2B5EF4-FFF2-40B4-BE49-F238E27FC236}">
                <a16:creationId xmlns:a16="http://schemas.microsoft.com/office/drawing/2014/main" id="{12EE3B26-13BE-8010-30B2-255203E8B611}"/>
              </a:ext>
            </a:extLst>
          </p:cNvPr>
          <p:cNvSpPr/>
          <p:nvPr/>
        </p:nvSpPr>
        <p:spPr>
          <a:xfrm>
            <a:off x="7682547" y="5499687"/>
            <a:ext cx="1719262" cy="87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向激光雷达发送接收的命令</a:t>
            </a:r>
          </a:p>
        </p:txBody>
      </p:sp>
      <p:sp>
        <p:nvSpPr>
          <p:cNvPr id="38" name="椭圆 37">
            <a:extLst>
              <a:ext uri="{FF2B5EF4-FFF2-40B4-BE49-F238E27FC236}">
                <a16:creationId xmlns:a16="http://schemas.microsoft.com/office/drawing/2014/main" id="{1B31C177-D772-878F-B661-527C5E882271}"/>
              </a:ext>
            </a:extLst>
          </p:cNvPr>
          <p:cNvSpPr/>
          <p:nvPr/>
        </p:nvSpPr>
        <p:spPr>
          <a:xfrm>
            <a:off x="2446973" y="5855918"/>
            <a:ext cx="1465262" cy="652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结束</a:t>
            </a:r>
          </a:p>
        </p:txBody>
      </p:sp>
      <p:cxnSp>
        <p:nvCxnSpPr>
          <p:cNvPr id="39" name="直接箭头连接符 38">
            <a:extLst>
              <a:ext uri="{FF2B5EF4-FFF2-40B4-BE49-F238E27FC236}">
                <a16:creationId xmlns:a16="http://schemas.microsoft.com/office/drawing/2014/main" id="{021AC92E-DE96-0E2D-5DC8-9031D66A277C}"/>
              </a:ext>
            </a:extLst>
          </p:cNvPr>
          <p:cNvCxnSpPr>
            <a:stCxn id="31" idx="2"/>
            <a:endCxn id="34" idx="0"/>
          </p:cNvCxnSpPr>
          <p:nvPr/>
        </p:nvCxnSpPr>
        <p:spPr>
          <a:xfrm>
            <a:off x="3180398" y="2908252"/>
            <a:ext cx="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4CBA1C5-9895-E913-BBEB-99965FF92917}"/>
              </a:ext>
            </a:extLst>
          </p:cNvPr>
          <p:cNvCxnSpPr>
            <a:cxnSpLocks/>
            <a:stCxn id="34" idx="2"/>
            <a:endCxn id="33" idx="0"/>
          </p:cNvCxnSpPr>
          <p:nvPr/>
        </p:nvCxnSpPr>
        <p:spPr>
          <a:xfrm>
            <a:off x="3179604" y="4056015"/>
            <a:ext cx="0" cy="378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1">
            <a:extLst>
              <a:ext uri="{FF2B5EF4-FFF2-40B4-BE49-F238E27FC236}">
                <a16:creationId xmlns:a16="http://schemas.microsoft.com/office/drawing/2014/main" id="{0748A170-1BE2-B031-0E20-EC35BB40E08B}"/>
              </a:ext>
            </a:extLst>
          </p:cNvPr>
          <p:cNvSpPr txBox="1">
            <a:spLocks noChangeArrowheads="1"/>
          </p:cNvSpPr>
          <p:nvPr/>
        </p:nvSpPr>
        <p:spPr bwMode="auto">
          <a:xfrm>
            <a:off x="2583498" y="5546676"/>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否</a:t>
            </a:r>
          </a:p>
        </p:txBody>
      </p:sp>
      <p:sp>
        <p:nvSpPr>
          <p:cNvPr id="42" name="文本框 42">
            <a:extLst>
              <a:ext uri="{FF2B5EF4-FFF2-40B4-BE49-F238E27FC236}">
                <a16:creationId xmlns:a16="http://schemas.microsoft.com/office/drawing/2014/main" id="{213E311E-38AF-1BBE-C960-FADA9FA88720}"/>
              </a:ext>
            </a:extLst>
          </p:cNvPr>
          <p:cNvSpPr txBox="1">
            <a:spLocks noChangeArrowheads="1"/>
          </p:cNvSpPr>
          <p:nvPr/>
        </p:nvSpPr>
        <p:spPr bwMode="auto">
          <a:xfrm>
            <a:off x="8654097" y="3477211"/>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是</a:t>
            </a:r>
          </a:p>
        </p:txBody>
      </p:sp>
      <p:sp>
        <p:nvSpPr>
          <p:cNvPr id="43" name="文本框 43">
            <a:extLst>
              <a:ext uri="{FF2B5EF4-FFF2-40B4-BE49-F238E27FC236}">
                <a16:creationId xmlns:a16="http://schemas.microsoft.com/office/drawing/2014/main" id="{6E6EA23F-9AA6-9CE2-7091-5DBBC4FD60D9}"/>
              </a:ext>
            </a:extLst>
          </p:cNvPr>
          <p:cNvSpPr txBox="1">
            <a:spLocks noChangeArrowheads="1"/>
          </p:cNvSpPr>
          <p:nvPr/>
        </p:nvSpPr>
        <p:spPr bwMode="auto">
          <a:xfrm>
            <a:off x="4402773" y="4765626"/>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是</a:t>
            </a:r>
          </a:p>
        </p:txBody>
      </p:sp>
      <p:sp>
        <p:nvSpPr>
          <p:cNvPr id="44" name="文本框 44">
            <a:extLst>
              <a:ext uri="{FF2B5EF4-FFF2-40B4-BE49-F238E27FC236}">
                <a16:creationId xmlns:a16="http://schemas.microsoft.com/office/drawing/2014/main" id="{70DAE520-1817-7B01-AAC2-37725D9AF033}"/>
              </a:ext>
            </a:extLst>
          </p:cNvPr>
          <p:cNvSpPr txBox="1">
            <a:spLocks noChangeArrowheads="1"/>
          </p:cNvSpPr>
          <p:nvPr/>
        </p:nvSpPr>
        <p:spPr bwMode="auto">
          <a:xfrm>
            <a:off x="9763759" y="4064586"/>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否</a:t>
            </a:r>
          </a:p>
        </p:txBody>
      </p:sp>
      <p:cxnSp>
        <p:nvCxnSpPr>
          <p:cNvPr id="45" name="直接箭头连接符 44">
            <a:extLst>
              <a:ext uri="{FF2B5EF4-FFF2-40B4-BE49-F238E27FC236}">
                <a16:creationId xmlns:a16="http://schemas.microsoft.com/office/drawing/2014/main" id="{0E5C1BC1-4880-36AB-FC77-046E79C5D156}"/>
              </a:ext>
            </a:extLst>
          </p:cNvPr>
          <p:cNvCxnSpPr>
            <a:cxnSpLocks/>
            <a:stCxn id="33" idx="2"/>
            <a:endCxn id="38" idx="0"/>
          </p:cNvCxnSpPr>
          <p:nvPr/>
        </p:nvCxnSpPr>
        <p:spPr>
          <a:xfrm>
            <a:off x="3179604" y="5602872"/>
            <a:ext cx="0" cy="25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59F78A8-812F-3183-0566-C0043D1DFEC5}"/>
              </a:ext>
            </a:extLst>
          </p:cNvPr>
          <p:cNvCxnSpPr>
            <a:stCxn id="37" idx="3"/>
            <a:endCxn id="36" idx="1"/>
          </p:cNvCxnSpPr>
          <p:nvPr/>
        </p:nvCxnSpPr>
        <p:spPr>
          <a:xfrm flipV="1">
            <a:off x="9401809" y="5934660"/>
            <a:ext cx="361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3BABB11D-7337-BDFB-2CF3-A8501A985C58}"/>
              </a:ext>
            </a:extLst>
          </p:cNvPr>
          <p:cNvSpPr/>
          <p:nvPr/>
        </p:nvSpPr>
        <p:spPr>
          <a:xfrm>
            <a:off x="7682549" y="1458864"/>
            <a:ext cx="1717675" cy="76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搜索</a:t>
            </a:r>
            <a:r>
              <a:rPr lang="en-US" altLang="zh-CN" dirty="0"/>
              <a:t>USB</a:t>
            </a:r>
            <a:r>
              <a:rPr lang="zh-CN" altLang="en-US" dirty="0"/>
              <a:t>设备</a:t>
            </a:r>
          </a:p>
        </p:txBody>
      </p:sp>
      <p:sp>
        <p:nvSpPr>
          <p:cNvPr id="48" name="流程图: 决策 47">
            <a:extLst>
              <a:ext uri="{FF2B5EF4-FFF2-40B4-BE49-F238E27FC236}">
                <a16:creationId xmlns:a16="http://schemas.microsoft.com/office/drawing/2014/main" id="{6EEB9AAD-E0CB-E86A-CAB1-B4A1C55E55A0}"/>
              </a:ext>
            </a:extLst>
          </p:cNvPr>
          <p:cNvSpPr/>
          <p:nvPr/>
        </p:nvSpPr>
        <p:spPr>
          <a:xfrm>
            <a:off x="7377748" y="2447875"/>
            <a:ext cx="2327275" cy="10683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ACM</a:t>
            </a:r>
            <a:r>
              <a:rPr lang="zh-CN" altLang="en-US" dirty="0"/>
              <a:t>设备是否准备好</a:t>
            </a:r>
          </a:p>
        </p:txBody>
      </p:sp>
      <p:cxnSp>
        <p:nvCxnSpPr>
          <p:cNvPr id="49" name="连接符: 肘形 48">
            <a:extLst>
              <a:ext uri="{FF2B5EF4-FFF2-40B4-BE49-F238E27FC236}">
                <a16:creationId xmlns:a16="http://schemas.microsoft.com/office/drawing/2014/main" id="{EA78AE5E-11A1-6ECB-5559-22123B721866}"/>
              </a:ext>
            </a:extLst>
          </p:cNvPr>
          <p:cNvCxnSpPr>
            <a:cxnSpLocks/>
            <a:stCxn id="33" idx="3"/>
            <a:endCxn id="47" idx="0"/>
          </p:cNvCxnSpPr>
          <p:nvPr/>
        </p:nvCxnSpPr>
        <p:spPr>
          <a:xfrm flipV="1">
            <a:off x="4402773" y="1458862"/>
            <a:ext cx="4138612" cy="3559810"/>
          </a:xfrm>
          <a:prstGeom prst="bentConnector4">
            <a:avLst>
              <a:gd name="adj1" fmla="val 39624"/>
              <a:gd name="adj2" fmla="val 106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C804CA9-2933-8CA2-20E0-63F6C621AC6F}"/>
              </a:ext>
            </a:extLst>
          </p:cNvPr>
          <p:cNvCxnSpPr>
            <a:stCxn id="47" idx="2"/>
            <a:endCxn id="48" idx="0"/>
          </p:cNvCxnSpPr>
          <p:nvPr/>
        </p:nvCxnSpPr>
        <p:spPr>
          <a:xfrm flipH="1">
            <a:off x="8541386" y="2225625"/>
            <a:ext cx="1" cy="22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B358F394-E9F4-21F7-50FF-8DF544F45516}"/>
              </a:ext>
            </a:extLst>
          </p:cNvPr>
          <p:cNvCxnSpPr>
            <a:stCxn id="48" idx="2"/>
            <a:endCxn id="35" idx="0"/>
          </p:cNvCxnSpPr>
          <p:nvPr/>
        </p:nvCxnSpPr>
        <p:spPr>
          <a:xfrm flipH="1">
            <a:off x="8512810" y="3516265"/>
            <a:ext cx="28574" cy="33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BD71909-CD11-A72E-335B-F87B300E4B08}"/>
              </a:ext>
            </a:extLst>
          </p:cNvPr>
          <p:cNvCxnSpPr>
            <a:stCxn id="35" idx="2"/>
          </p:cNvCxnSpPr>
          <p:nvPr/>
        </p:nvCxnSpPr>
        <p:spPr>
          <a:xfrm>
            <a:off x="8512809" y="5018672"/>
            <a:ext cx="0" cy="444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3">
            <a:extLst>
              <a:ext uri="{FF2B5EF4-FFF2-40B4-BE49-F238E27FC236}">
                <a16:creationId xmlns:a16="http://schemas.microsoft.com/office/drawing/2014/main" id="{A227135B-0EB1-6CB0-8892-5990A52D7F49}"/>
              </a:ext>
            </a:extLst>
          </p:cNvPr>
          <p:cNvSpPr txBox="1">
            <a:spLocks noChangeArrowheads="1"/>
          </p:cNvSpPr>
          <p:nvPr/>
        </p:nvSpPr>
        <p:spPr bwMode="auto">
          <a:xfrm>
            <a:off x="8844597" y="5063123"/>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是</a:t>
            </a:r>
          </a:p>
        </p:txBody>
      </p:sp>
      <p:sp>
        <p:nvSpPr>
          <p:cNvPr id="54" name="文本框 54">
            <a:extLst>
              <a:ext uri="{FF2B5EF4-FFF2-40B4-BE49-F238E27FC236}">
                <a16:creationId xmlns:a16="http://schemas.microsoft.com/office/drawing/2014/main" id="{AE4179C1-AC94-BC91-419B-071C5E53D8D5}"/>
              </a:ext>
            </a:extLst>
          </p:cNvPr>
          <p:cNvSpPr txBox="1">
            <a:spLocks noChangeArrowheads="1"/>
          </p:cNvSpPr>
          <p:nvPr/>
        </p:nvSpPr>
        <p:spPr bwMode="auto">
          <a:xfrm>
            <a:off x="6404610" y="2908251"/>
            <a:ext cx="83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a:latin typeface="等线" panose="02010600030101010101" pitchFamily="2" charset="-122"/>
              </a:rPr>
              <a:t>否</a:t>
            </a:r>
          </a:p>
        </p:txBody>
      </p:sp>
      <p:cxnSp>
        <p:nvCxnSpPr>
          <p:cNvPr id="55" name="连接符: 肘形 54">
            <a:extLst>
              <a:ext uri="{FF2B5EF4-FFF2-40B4-BE49-F238E27FC236}">
                <a16:creationId xmlns:a16="http://schemas.microsoft.com/office/drawing/2014/main" id="{082EC5C1-3DBD-652B-791A-E0A9FCF1BD0C}"/>
              </a:ext>
            </a:extLst>
          </p:cNvPr>
          <p:cNvCxnSpPr>
            <a:cxnSpLocks/>
            <a:stCxn id="35" idx="3"/>
            <a:endCxn id="48" idx="3"/>
          </p:cNvCxnSpPr>
          <p:nvPr/>
        </p:nvCxnSpPr>
        <p:spPr>
          <a:xfrm flipH="1" flipV="1">
            <a:off x="9705023" y="2982071"/>
            <a:ext cx="31751" cy="1452403"/>
          </a:xfrm>
          <a:prstGeom prst="bentConnector3">
            <a:avLst>
              <a:gd name="adj1" fmla="val -7199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96602CC0-F96B-7D49-20CA-894CE6D361E1}"/>
              </a:ext>
            </a:extLst>
          </p:cNvPr>
          <p:cNvCxnSpPr>
            <a:stCxn id="48" idx="1"/>
            <a:endCxn id="47" idx="1"/>
          </p:cNvCxnSpPr>
          <p:nvPr/>
        </p:nvCxnSpPr>
        <p:spPr>
          <a:xfrm rot="10800000" flipH="1">
            <a:off x="7377747" y="1842247"/>
            <a:ext cx="304801" cy="1139825"/>
          </a:xfrm>
          <a:prstGeom prst="bentConnector3">
            <a:avLst>
              <a:gd name="adj1" fmla="val -7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839EDA42-1605-051C-C1B3-99CD6AEBD37A}"/>
              </a:ext>
            </a:extLst>
          </p:cNvPr>
          <p:cNvCxnSpPr>
            <a:stCxn id="36" idx="3"/>
            <a:endCxn id="48" idx="3"/>
          </p:cNvCxnSpPr>
          <p:nvPr/>
        </p:nvCxnSpPr>
        <p:spPr>
          <a:xfrm flipH="1" flipV="1">
            <a:off x="9705023" y="2982071"/>
            <a:ext cx="1778001" cy="2952591"/>
          </a:xfrm>
          <a:prstGeom prst="bentConnector3">
            <a:avLst>
              <a:gd name="adj1" fmla="val -1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EE47B2D0-9ED8-8765-E00E-D09671B466C3}"/>
              </a:ext>
            </a:extLst>
          </p:cNvPr>
          <p:cNvSpPr txBox="1"/>
          <p:nvPr/>
        </p:nvSpPr>
        <p:spPr>
          <a:xfrm>
            <a:off x="463440" y="3356105"/>
            <a:ext cx="539657" cy="2246769"/>
          </a:xfrm>
          <a:prstGeom prst="rect">
            <a:avLst/>
          </a:prstGeom>
          <a:noFill/>
        </p:spPr>
        <p:txBody>
          <a:bodyPr wrap="squar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通信流程图</a:t>
            </a:r>
          </a:p>
        </p:txBody>
      </p:sp>
      <p:sp>
        <p:nvSpPr>
          <p:cNvPr id="80" name="文本框 79">
            <a:extLst>
              <a:ext uri="{FF2B5EF4-FFF2-40B4-BE49-F238E27FC236}">
                <a16:creationId xmlns:a16="http://schemas.microsoft.com/office/drawing/2014/main" id="{01DFA23D-FB23-8954-9BDF-7B1C19AE2597}"/>
              </a:ext>
            </a:extLst>
          </p:cNvPr>
          <p:cNvSpPr txBox="1"/>
          <p:nvPr/>
        </p:nvSpPr>
        <p:spPr>
          <a:xfrm>
            <a:off x="293926" y="2661255"/>
            <a:ext cx="930786" cy="523220"/>
          </a:xfrm>
          <a:prstGeom prst="rect">
            <a:avLst/>
          </a:prstGeom>
          <a:noFill/>
        </p:spPr>
        <p:txBody>
          <a:bodyPr wrap="square" rtlCol="0">
            <a:spAutoFit/>
          </a:bodyPr>
          <a:lstStyle/>
          <a:p>
            <a:r>
              <a:rPr lang="en-US" altLang="zh-CN" sz="2800" dirty="0" err="1">
                <a:solidFill>
                  <a:schemeClr val="tx1">
                    <a:lumMod val="85000"/>
                    <a:lumOff val="15000"/>
                  </a:schemeClr>
                </a:solidFill>
                <a:latin typeface="方正清刻本悦宋简体" panose="02000000000000000000" pitchFamily="2" charset="-122"/>
                <a:ea typeface="方正清刻本悦宋简体" panose="02000000000000000000" pitchFamily="2" charset="-122"/>
              </a:rPr>
              <a:t>WiFi</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58" name="灯片编号占位符 1">
            <a:extLst>
              <a:ext uri="{FF2B5EF4-FFF2-40B4-BE49-F238E27FC236}">
                <a16:creationId xmlns:a16="http://schemas.microsoft.com/office/drawing/2014/main" id="{C2BC5CBC-2C06-FBD5-D644-88EA022B08A4}"/>
              </a:ext>
            </a:extLst>
          </p:cNvPr>
          <p:cNvSpPr>
            <a:spLocks noGrp="1"/>
          </p:cNvSpPr>
          <p:nvPr>
            <p:ph type="sldNum" sz="quarter" idx="4"/>
          </p:nvPr>
        </p:nvSpPr>
        <p:spPr>
          <a:xfrm>
            <a:off x="6616068" y="6277128"/>
            <a:ext cx="637032" cy="365125"/>
          </a:xfrm>
        </p:spPr>
        <p:txBody>
          <a:bodyPr/>
          <a:lstStyle/>
          <a:p>
            <a:fld id="{A30DD81B-ADF2-4E81-89E9-715225DDC310}" type="slidenum">
              <a:rPr lang="zh-CN" altLang="en-US" smtClean="0"/>
              <a:pPr/>
              <a:t>34</a:t>
            </a:fld>
            <a:endParaRPr lang="zh-CN" altLang="en-US" dirty="0"/>
          </a:p>
        </p:txBody>
      </p:sp>
      <p:sp>
        <p:nvSpPr>
          <p:cNvPr id="59" name="文本框 58">
            <a:extLst>
              <a:ext uri="{FF2B5EF4-FFF2-40B4-BE49-F238E27FC236}">
                <a16:creationId xmlns:a16="http://schemas.microsoft.com/office/drawing/2014/main" id="{BF226ED3-A3DC-6DB7-76BA-19F3D9826D27}"/>
              </a:ext>
            </a:extLst>
          </p:cNvPr>
          <p:cNvSpPr txBox="1"/>
          <p:nvPr/>
        </p:nvSpPr>
        <p:spPr>
          <a:xfrm>
            <a:off x="5125435" y="6215015"/>
            <a:ext cx="2252312" cy="369332"/>
          </a:xfrm>
          <a:prstGeom prst="rect">
            <a:avLst/>
          </a:prstGeom>
          <a:solidFill>
            <a:srgbClr val="00B0F0"/>
          </a:solidFill>
        </p:spPr>
        <p:txBody>
          <a:bodyPr wrap="square" rtlCol="0">
            <a:spAutoFit/>
          </a:bodyPr>
          <a:lstStyle/>
          <a:p>
            <a:r>
              <a:rPr lang="zh-CN" altLang="en-US" dirty="0">
                <a:hlinkClick r:id="rId2" action="ppaction://hlinksldjump"/>
              </a:rPr>
              <a:t>返回</a:t>
            </a:r>
            <a:r>
              <a:rPr lang="en-US" altLang="zh-CN" dirty="0" err="1">
                <a:hlinkClick r:id="rId2" action="ppaction://hlinksldjump"/>
              </a:rPr>
              <a:t>WiFi</a:t>
            </a:r>
            <a:r>
              <a:rPr lang="zh-CN" altLang="en-US" dirty="0">
                <a:hlinkClick r:id="rId2" action="ppaction://hlinksldjump"/>
              </a:rPr>
              <a:t>原理页面</a:t>
            </a:r>
            <a:endParaRPr lang="zh-CN" altLang="en-US" dirty="0"/>
          </a:p>
        </p:txBody>
      </p:sp>
    </p:spTree>
    <p:extLst>
      <p:ext uri="{BB962C8B-B14F-4D97-AF65-F5344CB8AC3E}">
        <p14:creationId xmlns:p14="http://schemas.microsoft.com/office/powerpoint/2010/main" val="385640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DCA5034A-7BAA-4868-BB19-883CADE9AC25}"/>
              </a:ext>
            </a:extLst>
          </p:cNvPr>
          <p:cNvSpPr txBox="1"/>
          <p:nvPr/>
        </p:nvSpPr>
        <p:spPr>
          <a:xfrm>
            <a:off x="10581667" y="2172342"/>
            <a:ext cx="1141964" cy="382733"/>
          </a:xfrm>
          <a:prstGeom prst="rect">
            <a:avLst/>
          </a:prstGeom>
          <a:noFill/>
        </p:spPr>
        <p:txBody>
          <a:bodyPr wrap="square" rtlCol="0">
            <a:spAutoFit/>
          </a:bodyPr>
          <a:lstStyle/>
          <a:p>
            <a:r>
              <a:rPr lang="en-US" altLang="zh-CN" sz="1874" dirty="0">
                <a:solidFill>
                  <a:schemeClr val="bg1"/>
                </a:solidFill>
              </a:rPr>
              <a:t>STEP 04</a:t>
            </a:r>
            <a:endParaRPr lang="zh-CN" altLang="en-US" sz="1874" dirty="0">
              <a:solidFill>
                <a:schemeClr val="bg1"/>
              </a:solidFill>
            </a:endParaRPr>
          </a:p>
        </p:txBody>
      </p:sp>
      <p:sp>
        <p:nvSpPr>
          <p:cNvPr id="61" name="文本框 60">
            <a:extLst>
              <a:ext uri="{FF2B5EF4-FFF2-40B4-BE49-F238E27FC236}">
                <a16:creationId xmlns:a16="http://schemas.microsoft.com/office/drawing/2014/main" id="{A7DD96C7-4E8B-4269-971C-6054811FC4C0}"/>
              </a:ext>
            </a:extLst>
          </p:cNvPr>
          <p:cNvSpPr txBox="1"/>
          <p:nvPr/>
        </p:nvSpPr>
        <p:spPr>
          <a:xfrm>
            <a:off x="10394035" y="2887001"/>
            <a:ext cx="1451517" cy="338554"/>
          </a:xfrm>
          <a:prstGeom prst="rect">
            <a:avLst/>
          </a:prstGeom>
          <a:noFill/>
        </p:spPr>
        <p:txBody>
          <a:bodyPr wrap="square" rtlCol="0">
            <a:spAutoFit/>
          </a:bodyPr>
          <a:lstStyle/>
          <a:p>
            <a:r>
              <a:rPr lang="zh-CN" altLang="en-US" sz="1600" dirty="0">
                <a:solidFill>
                  <a:schemeClr val="bg1"/>
                </a:solidFill>
              </a:rPr>
              <a:t>进行调试</a:t>
            </a:r>
          </a:p>
        </p:txBody>
      </p:sp>
      <p:sp>
        <p:nvSpPr>
          <p:cNvPr id="30" name="文本框 29">
            <a:extLst>
              <a:ext uri="{FF2B5EF4-FFF2-40B4-BE49-F238E27FC236}">
                <a16:creationId xmlns:a16="http://schemas.microsoft.com/office/drawing/2014/main" id="{E310885B-F6CC-4D49-94F9-AB75F4D296BB}"/>
              </a:ext>
            </a:extLst>
          </p:cNvPr>
          <p:cNvSpPr txBox="1"/>
          <p:nvPr/>
        </p:nvSpPr>
        <p:spPr>
          <a:xfrm>
            <a:off x="586580" y="1520417"/>
            <a:ext cx="1620958" cy="523220"/>
          </a:xfrm>
          <a:prstGeom prst="rect">
            <a:avLst/>
          </a:prstGeom>
          <a:noFill/>
        </p:spPr>
        <p:txBody>
          <a:bodyPr wrap="none" rtlCol="0">
            <a:spAutoFit/>
          </a:bodyPr>
          <a:lstStyle/>
          <a:p>
            <a:pPr algn="ctr"/>
            <a:r>
              <a:rPr lang="zh-CN" altLang="en-US" sz="2800" dirty="0"/>
              <a:t>设计结构</a:t>
            </a:r>
          </a:p>
        </p:txBody>
      </p:sp>
      <p:cxnSp>
        <p:nvCxnSpPr>
          <p:cNvPr id="31" name="直接连接符 30">
            <a:extLst>
              <a:ext uri="{FF2B5EF4-FFF2-40B4-BE49-F238E27FC236}">
                <a16:creationId xmlns:a16="http://schemas.microsoft.com/office/drawing/2014/main" id="{481AD38D-D34D-44EC-A31A-8205EDE221F2}"/>
              </a:ext>
            </a:extLst>
          </p:cNvPr>
          <p:cNvCxnSpPr>
            <a:cxnSpLocks/>
          </p:cNvCxnSpPr>
          <p:nvPr/>
        </p:nvCxnSpPr>
        <p:spPr>
          <a:xfrm>
            <a:off x="501843" y="1612520"/>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EFA15620-C756-B9F3-748E-F4AA3AC5F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20" r="20577"/>
          <a:stretch/>
        </p:blipFill>
        <p:spPr bwMode="auto">
          <a:xfrm>
            <a:off x="10138644" y="2438226"/>
            <a:ext cx="1246907"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rduino MKR WiFi 1010">
            <a:extLst>
              <a:ext uri="{FF2B5EF4-FFF2-40B4-BE49-F238E27FC236}">
                <a16:creationId xmlns:a16="http://schemas.microsoft.com/office/drawing/2014/main" id="{C1597179-C51F-934E-DBAF-6BC41BC06E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t="26715" r="5037" b="26741"/>
          <a:stretch/>
        </p:blipFill>
        <p:spPr bwMode="auto">
          <a:xfrm rot="10800000">
            <a:off x="586580" y="2613160"/>
            <a:ext cx="3215723" cy="1387169"/>
          </a:xfrm>
          <a:prstGeom prst="rect">
            <a:avLst/>
          </a:prstGeom>
          <a:noFill/>
          <a:extLst>
            <a:ext uri="{909E8E84-426E-40DD-AFC4-6F175D3DCCD1}">
              <a14:hiddenFill xmlns:a14="http://schemas.microsoft.com/office/drawing/2010/main">
                <a:solidFill>
                  <a:srgbClr val="FFFFFF"/>
                </a:solidFill>
              </a14:hiddenFill>
            </a:ext>
          </a:extLst>
        </p:spPr>
      </p:pic>
      <p:sp>
        <p:nvSpPr>
          <p:cNvPr id="34" name="箭头: 左右 33">
            <a:extLst>
              <a:ext uri="{FF2B5EF4-FFF2-40B4-BE49-F238E27FC236}">
                <a16:creationId xmlns:a16="http://schemas.microsoft.com/office/drawing/2014/main" id="{29AA09C6-CBBE-4F43-C728-89B85281B568}"/>
              </a:ext>
            </a:extLst>
          </p:cNvPr>
          <p:cNvSpPr/>
          <p:nvPr/>
        </p:nvSpPr>
        <p:spPr>
          <a:xfrm>
            <a:off x="4031546" y="3212972"/>
            <a:ext cx="5690004" cy="277906"/>
          </a:xfrm>
          <a:prstGeom prst="leftRightArrow">
            <a:avLst>
              <a:gd name="adj1" fmla="val 292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pic>
        <p:nvPicPr>
          <p:cNvPr id="40" name="图片 39">
            <a:extLst>
              <a:ext uri="{FF2B5EF4-FFF2-40B4-BE49-F238E27FC236}">
                <a16:creationId xmlns:a16="http://schemas.microsoft.com/office/drawing/2014/main" id="{B2893D45-8B00-6BE1-DCE2-729F8B12D978}"/>
              </a:ext>
            </a:extLst>
          </p:cNvPr>
          <p:cNvPicPr>
            <a:picLocks noChangeAspect="1"/>
          </p:cNvPicPr>
          <p:nvPr/>
        </p:nvPicPr>
        <p:blipFill>
          <a:blip r:embed="rId5"/>
          <a:stretch>
            <a:fillRect/>
          </a:stretch>
        </p:blipFill>
        <p:spPr>
          <a:xfrm>
            <a:off x="8416366" y="4523430"/>
            <a:ext cx="2787793" cy="1873346"/>
          </a:xfrm>
          <a:prstGeom prst="rect">
            <a:avLst/>
          </a:prstGeom>
        </p:spPr>
      </p:pic>
      <p:sp>
        <p:nvSpPr>
          <p:cNvPr id="41" name="矩形: 圆角 40">
            <a:extLst>
              <a:ext uri="{FF2B5EF4-FFF2-40B4-BE49-F238E27FC236}">
                <a16:creationId xmlns:a16="http://schemas.microsoft.com/office/drawing/2014/main" id="{14201558-6AFF-A4B7-7B56-7684A1AD5444}"/>
              </a:ext>
            </a:extLst>
          </p:cNvPr>
          <p:cNvSpPr/>
          <p:nvPr/>
        </p:nvSpPr>
        <p:spPr>
          <a:xfrm>
            <a:off x="900915" y="5337583"/>
            <a:ext cx="2184400" cy="115897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74" dirty="0"/>
              <a:t>5V</a:t>
            </a:r>
            <a:r>
              <a:rPr lang="zh-CN" altLang="en-US" sz="1874" dirty="0"/>
              <a:t>电源</a:t>
            </a:r>
          </a:p>
        </p:txBody>
      </p:sp>
      <p:cxnSp>
        <p:nvCxnSpPr>
          <p:cNvPr id="42" name="直接箭头连接符 41">
            <a:extLst>
              <a:ext uri="{FF2B5EF4-FFF2-40B4-BE49-F238E27FC236}">
                <a16:creationId xmlns:a16="http://schemas.microsoft.com/office/drawing/2014/main" id="{A54FE963-A2D3-7C30-A50A-2106415C06AF}"/>
              </a:ext>
            </a:extLst>
          </p:cNvPr>
          <p:cNvCxnSpPr>
            <a:cxnSpLocks/>
          </p:cNvCxnSpPr>
          <p:nvPr/>
        </p:nvCxnSpPr>
        <p:spPr>
          <a:xfrm>
            <a:off x="3205908" y="4148428"/>
            <a:ext cx="5003372" cy="1566204"/>
          </a:xfrm>
          <a:prstGeom prst="straightConnector1">
            <a:avLst/>
          </a:prstGeom>
          <a:ln w="5715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箭头: 上 45">
            <a:extLst>
              <a:ext uri="{FF2B5EF4-FFF2-40B4-BE49-F238E27FC236}">
                <a16:creationId xmlns:a16="http://schemas.microsoft.com/office/drawing/2014/main" id="{FFD115EB-CAEA-D5DC-5B49-130621C6B28F}"/>
              </a:ext>
            </a:extLst>
          </p:cNvPr>
          <p:cNvSpPr/>
          <p:nvPr/>
        </p:nvSpPr>
        <p:spPr>
          <a:xfrm>
            <a:off x="1862790" y="4182980"/>
            <a:ext cx="260650" cy="1056770"/>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47" name="文本框 46">
            <a:extLst>
              <a:ext uri="{FF2B5EF4-FFF2-40B4-BE49-F238E27FC236}">
                <a16:creationId xmlns:a16="http://schemas.microsoft.com/office/drawing/2014/main" id="{BDF304BA-B369-B37F-34BB-7609A50FF4F8}"/>
              </a:ext>
            </a:extLst>
          </p:cNvPr>
          <p:cNvSpPr txBox="1"/>
          <p:nvPr/>
        </p:nvSpPr>
        <p:spPr>
          <a:xfrm>
            <a:off x="6009452" y="2697546"/>
            <a:ext cx="1922043" cy="382733"/>
          </a:xfrm>
          <a:prstGeom prst="rect">
            <a:avLst/>
          </a:prstGeom>
          <a:noFill/>
        </p:spPr>
        <p:txBody>
          <a:bodyPr wrap="square" rtlCol="0">
            <a:spAutoFit/>
          </a:bodyPr>
          <a:lstStyle/>
          <a:p>
            <a:r>
              <a:rPr lang="en-US" altLang="zh-CN" sz="1874" dirty="0"/>
              <a:t>USB</a:t>
            </a:r>
            <a:r>
              <a:rPr lang="zh-CN" altLang="en-US" sz="1874" dirty="0"/>
              <a:t>数据传输</a:t>
            </a:r>
          </a:p>
        </p:txBody>
      </p:sp>
      <p:sp>
        <p:nvSpPr>
          <p:cNvPr id="48" name="文本框 47">
            <a:extLst>
              <a:ext uri="{FF2B5EF4-FFF2-40B4-BE49-F238E27FC236}">
                <a16:creationId xmlns:a16="http://schemas.microsoft.com/office/drawing/2014/main" id="{A0D6D8F5-DE93-5B8E-6AC2-F944C01C2C34}"/>
              </a:ext>
            </a:extLst>
          </p:cNvPr>
          <p:cNvSpPr txBox="1"/>
          <p:nvPr/>
        </p:nvSpPr>
        <p:spPr>
          <a:xfrm>
            <a:off x="5907653" y="4479782"/>
            <a:ext cx="1246907" cy="382733"/>
          </a:xfrm>
          <a:prstGeom prst="rect">
            <a:avLst/>
          </a:prstGeom>
          <a:noFill/>
        </p:spPr>
        <p:txBody>
          <a:bodyPr wrap="square" rtlCol="0">
            <a:spAutoFit/>
          </a:bodyPr>
          <a:lstStyle/>
          <a:p>
            <a:r>
              <a:rPr lang="zh-CN" altLang="en-US" sz="1874" dirty="0"/>
              <a:t>无线传输</a:t>
            </a:r>
          </a:p>
        </p:txBody>
      </p:sp>
      <p:sp>
        <p:nvSpPr>
          <p:cNvPr id="49" name="文本框 48">
            <a:extLst>
              <a:ext uri="{FF2B5EF4-FFF2-40B4-BE49-F238E27FC236}">
                <a16:creationId xmlns:a16="http://schemas.microsoft.com/office/drawing/2014/main" id="{DF7F0D3C-9D46-61D8-19AF-06E4E6B1FED7}"/>
              </a:ext>
            </a:extLst>
          </p:cNvPr>
          <p:cNvSpPr txBox="1"/>
          <p:nvPr/>
        </p:nvSpPr>
        <p:spPr>
          <a:xfrm>
            <a:off x="2314581" y="4761065"/>
            <a:ext cx="1246907" cy="382733"/>
          </a:xfrm>
          <a:prstGeom prst="rect">
            <a:avLst/>
          </a:prstGeom>
          <a:noFill/>
        </p:spPr>
        <p:txBody>
          <a:bodyPr wrap="square" rtlCol="0">
            <a:spAutoFit/>
          </a:bodyPr>
          <a:lstStyle/>
          <a:p>
            <a:r>
              <a:rPr lang="zh-CN" altLang="en-US" sz="1874" dirty="0"/>
              <a:t>电源供应</a:t>
            </a:r>
          </a:p>
        </p:txBody>
      </p:sp>
      <p:sp>
        <p:nvSpPr>
          <p:cNvPr id="50" name="文本框 49">
            <a:extLst>
              <a:ext uri="{FF2B5EF4-FFF2-40B4-BE49-F238E27FC236}">
                <a16:creationId xmlns:a16="http://schemas.microsoft.com/office/drawing/2014/main" id="{5C081F05-2D68-6F12-323D-F036F38D68B8}"/>
              </a:ext>
            </a:extLst>
          </p:cNvPr>
          <p:cNvSpPr txBox="1"/>
          <p:nvPr/>
        </p:nvSpPr>
        <p:spPr>
          <a:xfrm>
            <a:off x="1294775" y="2119947"/>
            <a:ext cx="2620811" cy="380110"/>
          </a:xfrm>
          <a:prstGeom prst="rect">
            <a:avLst/>
          </a:prstGeom>
          <a:noFill/>
        </p:spPr>
        <p:txBody>
          <a:bodyPr wrap="square" rtlCol="0">
            <a:spAutoFit/>
          </a:bodyPr>
          <a:lstStyle/>
          <a:p>
            <a:r>
              <a:rPr lang="en-US" altLang="zh-CN" sz="1874" dirty="0"/>
              <a:t>IoT</a:t>
            </a:r>
            <a:r>
              <a:rPr lang="zh-CN" altLang="en-US" sz="1874" dirty="0"/>
              <a:t>嵌入式开板</a:t>
            </a:r>
          </a:p>
        </p:txBody>
      </p:sp>
      <p:sp>
        <p:nvSpPr>
          <p:cNvPr id="51" name="文本框 50">
            <a:extLst>
              <a:ext uri="{FF2B5EF4-FFF2-40B4-BE49-F238E27FC236}">
                <a16:creationId xmlns:a16="http://schemas.microsoft.com/office/drawing/2014/main" id="{F3F7330E-959E-1B07-7E42-A91361BD1799}"/>
              </a:ext>
            </a:extLst>
          </p:cNvPr>
          <p:cNvSpPr txBox="1"/>
          <p:nvPr/>
        </p:nvSpPr>
        <p:spPr>
          <a:xfrm>
            <a:off x="9485985" y="4148428"/>
            <a:ext cx="1816100" cy="382733"/>
          </a:xfrm>
          <a:prstGeom prst="rect">
            <a:avLst/>
          </a:prstGeom>
          <a:noFill/>
        </p:spPr>
        <p:txBody>
          <a:bodyPr wrap="square" rtlCol="0">
            <a:spAutoFit/>
          </a:bodyPr>
          <a:lstStyle/>
          <a:p>
            <a:r>
              <a:rPr lang="en-US" altLang="zh-CN" sz="1874" dirty="0"/>
              <a:t>PC</a:t>
            </a:r>
            <a:endParaRPr lang="zh-CN" altLang="en-US" sz="1874" dirty="0"/>
          </a:p>
        </p:txBody>
      </p:sp>
      <p:sp>
        <p:nvSpPr>
          <p:cNvPr id="52" name="文本框 51">
            <a:extLst>
              <a:ext uri="{FF2B5EF4-FFF2-40B4-BE49-F238E27FC236}">
                <a16:creationId xmlns:a16="http://schemas.microsoft.com/office/drawing/2014/main" id="{9947C447-EB94-7C6A-A55B-035ECB88A766}"/>
              </a:ext>
            </a:extLst>
          </p:cNvPr>
          <p:cNvSpPr txBox="1"/>
          <p:nvPr/>
        </p:nvSpPr>
        <p:spPr>
          <a:xfrm>
            <a:off x="10244599" y="1970434"/>
            <a:ext cx="1816100" cy="382733"/>
          </a:xfrm>
          <a:prstGeom prst="rect">
            <a:avLst/>
          </a:prstGeom>
          <a:noFill/>
        </p:spPr>
        <p:txBody>
          <a:bodyPr wrap="square" rtlCol="0">
            <a:spAutoFit/>
          </a:bodyPr>
          <a:lstStyle/>
          <a:p>
            <a:r>
              <a:rPr lang="zh-CN" altLang="en-US" sz="1874" dirty="0"/>
              <a:t>激光雷达</a:t>
            </a:r>
          </a:p>
        </p:txBody>
      </p:sp>
      <p:sp>
        <p:nvSpPr>
          <p:cNvPr id="35" name="文本框 34">
            <a:extLst>
              <a:ext uri="{FF2B5EF4-FFF2-40B4-BE49-F238E27FC236}">
                <a16:creationId xmlns:a16="http://schemas.microsoft.com/office/drawing/2014/main" id="{17467D9F-2E6D-D1FB-8BD4-2DA4F4425238}"/>
              </a:ext>
            </a:extLst>
          </p:cNvPr>
          <p:cNvSpPr txBox="1"/>
          <p:nvPr/>
        </p:nvSpPr>
        <p:spPr>
          <a:xfrm>
            <a:off x="3984642" y="798899"/>
            <a:ext cx="902811"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设计结构</a:t>
            </a:r>
          </a:p>
        </p:txBody>
      </p:sp>
      <p:sp>
        <p:nvSpPr>
          <p:cNvPr id="36" name="文本框 35">
            <a:extLst>
              <a:ext uri="{FF2B5EF4-FFF2-40B4-BE49-F238E27FC236}">
                <a16:creationId xmlns:a16="http://schemas.microsoft.com/office/drawing/2014/main" id="{1BFAB95A-5429-53B3-EF0D-099BD4997DEB}"/>
              </a:ext>
            </a:extLst>
          </p:cNvPr>
          <p:cNvSpPr txBox="1"/>
          <p:nvPr/>
        </p:nvSpPr>
        <p:spPr>
          <a:xfrm>
            <a:off x="5375290" y="798899"/>
            <a:ext cx="1441420" cy="307777"/>
          </a:xfrm>
          <a:prstGeom prst="rect">
            <a:avLst/>
          </a:prstGeom>
          <a:no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设备选型与连接</a:t>
            </a:r>
          </a:p>
        </p:txBody>
      </p:sp>
      <p:sp>
        <p:nvSpPr>
          <p:cNvPr id="37" name="文本框 36">
            <a:extLst>
              <a:ext uri="{FF2B5EF4-FFF2-40B4-BE49-F238E27FC236}">
                <a16:creationId xmlns:a16="http://schemas.microsoft.com/office/drawing/2014/main" id="{DD885602-A2F9-52DF-9A07-74C27EE3BE64}"/>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8" name="文本框 37">
            <a:extLst>
              <a:ext uri="{FF2B5EF4-FFF2-40B4-BE49-F238E27FC236}">
                <a16:creationId xmlns:a16="http://schemas.microsoft.com/office/drawing/2014/main" id="{BBBBB356-DA77-594D-D17F-4F729DC098C5}"/>
              </a:ext>
            </a:extLst>
          </p:cNvPr>
          <p:cNvSpPr txBox="1"/>
          <p:nvPr/>
        </p:nvSpPr>
        <p:spPr>
          <a:xfrm>
            <a:off x="4576667"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9" name="文本框 38">
            <a:extLst>
              <a:ext uri="{FF2B5EF4-FFF2-40B4-BE49-F238E27FC236}">
                <a16:creationId xmlns:a16="http://schemas.microsoft.com/office/drawing/2014/main" id="{0BDCEF45-F96A-F00D-85F4-99F7B0F3EB15}"/>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43" name="文本框 42">
            <a:extLst>
              <a:ext uri="{FF2B5EF4-FFF2-40B4-BE49-F238E27FC236}">
                <a16:creationId xmlns:a16="http://schemas.microsoft.com/office/drawing/2014/main" id="{4E9A0D2E-AB12-6E50-1436-098EFF023910}"/>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44" name="文本框 43">
            <a:extLst>
              <a:ext uri="{FF2B5EF4-FFF2-40B4-BE49-F238E27FC236}">
                <a16:creationId xmlns:a16="http://schemas.microsoft.com/office/drawing/2014/main" id="{A1231FE7-E8D8-2107-872A-98DEE0B81C1D}"/>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Tree>
    <p:extLst>
      <p:ext uri="{BB962C8B-B14F-4D97-AF65-F5344CB8AC3E}">
        <p14:creationId xmlns:p14="http://schemas.microsoft.com/office/powerpoint/2010/main" val="304014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F511BADA-947B-A96A-8D31-A32B29A4248A}"/>
              </a:ext>
            </a:extLst>
          </p:cNvPr>
          <p:cNvPicPr>
            <a:picLocks noChangeAspect="1"/>
          </p:cNvPicPr>
          <p:nvPr/>
        </p:nvPicPr>
        <p:blipFill>
          <a:blip r:embed="rId3"/>
          <a:stretch>
            <a:fillRect/>
          </a:stretch>
        </p:blipFill>
        <p:spPr>
          <a:xfrm rot="2109258">
            <a:off x="9083482" y="5204402"/>
            <a:ext cx="1012150" cy="806732"/>
          </a:xfrm>
          <a:prstGeom prst="rect">
            <a:avLst/>
          </a:prstGeom>
        </p:spPr>
      </p:pic>
      <p:sp>
        <p:nvSpPr>
          <p:cNvPr id="4" name="矩形 3">
            <a:extLst>
              <a:ext uri="{FF2B5EF4-FFF2-40B4-BE49-F238E27FC236}">
                <a16:creationId xmlns:a16="http://schemas.microsoft.com/office/drawing/2014/main" id="{DFBA87B7-8BC5-1B82-961C-0BD1AF67E714}"/>
              </a:ext>
            </a:extLst>
          </p:cNvPr>
          <p:cNvSpPr/>
          <p:nvPr/>
        </p:nvSpPr>
        <p:spPr>
          <a:xfrm>
            <a:off x="6780239" y="4938156"/>
            <a:ext cx="4940273" cy="1513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9D10C0C6-E85A-4CB1-0385-1649C35C73B3}"/>
              </a:ext>
            </a:extLst>
          </p:cNvPr>
          <p:cNvPicPr>
            <a:picLocks noChangeAspect="1"/>
          </p:cNvPicPr>
          <p:nvPr/>
        </p:nvPicPr>
        <p:blipFill>
          <a:blip r:embed="rId4"/>
          <a:stretch>
            <a:fillRect/>
          </a:stretch>
        </p:blipFill>
        <p:spPr>
          <a:xfrm rot="16200000">
            <a:off x="7870374" y="4939336"/>
            <a:ext cx="590448" cy="1336863"/>
          </a:xfrm>
          <a:prstGeom prst="rect">
            <a:avLst/>
          </a:prstGeom>
        </p:spPr>
      </p:pic>
      <p:sp>
        <p:nvSpPr>
          <p:cNvPr id="31" name="文本框 30">
            <a:extLst>
              <a:ext uri="{FF2B5EF4-FFF2-40B4-BE49-F238E27FC236}">
                <a16:creationId xmlns:a16="http://schemas.microsoft.com/office/drawing/2014/main" id="{76CEC3CD-64CC-4FD2-A491-3E4757F6CC69}"/>
              </a:ext>
            </a:extLst>
          </p:cNvPr>
          <p:cNvSpPr txBox="1"/>
          <p:nvPr/>
        </p:nvSpPr>
        <p:spPr>
          <a:xfrm>
            <a:off x="511678" y="153519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设备选型与连接</a:t>
            </a:r>
          </a:p>
        </p:txBody>
      </p:sp>
      <p:cxnSp>
        <p:nvCxnSpPr>
          <p:cNvPr id="32" name="直接连接符 31">
            <a:extLst>
              <a:ext uri="{FF2B5EF4-FFF2-40B4-BE49-F238E27FC236}">
                <a16:creationId xmlns:a16="http://schemas.microsoft.com/office/drawing/2014/main" id="{B290F8E9-AD93-4159-BC8D-809E1094BFD3}"/>
              </a:ext>
            </a:extLst>
          </p:cNvPr>
          <p:cNvCxnSpPr>
            <a:cxnSpLocks/>
          </p:cNvCxnSpPr>
          <p:nvPr/>
        </p:nvCxnSpPr>
        <p:spPr>
          <a:xfrm>
            <a:off x="501843" y="1612520"/>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BE424D-3ECC-4D10-ADAA-7D82DD64BAFC}"/>
              </a:ext>
            </a:extLst>
          </p:cNvPr>
          <p:cNvSpPr txBox="1"/>
          <p:nvPr/>
        </p:nvSpPr>
        <p:spPr>
          <a:xfrm>
            <a:off x="511678" y="2296160"/>
            <a:ext cx="2713159" cy="4108184"/>
          </a:xfrm>
          <a:prstGeom prst="rect">
            <a:avLst/>
          </a:prstGeom>
          <a:noFill/>
        </p:spPr>
        <p:txBody>
          <a:bodyPr wrap="square" rtlCol="0">
            <a:noAutofit/>
          </a:bodyPr>
          <a:lstStyle/>
          <a:p>
            <a:pPr algn="just">
              <a:lnSpc>
                <a:spcPct val="125000"/>
              </a:lnSpc>
            </a:pPr>
            <a:endParaRPr lang="en-US" altLang="zh-CN" sz="1874"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35" name="直接连接符 34">
            <a:extLst>
              <a:ext uri="{FF2B5EF4-FFF2-40B4-BE49-F238E27FC236}">
                <a16:creationId xmlns:a16="http://schemas.microsoft.com/office/drawing/2014/main" id="{83A132F7-B97C-4E9F-9D88-3DAC9A74F74E}"/>
              </a:ext>
            </a:extLst>
          </p:cNvPr>
          <p:cNvCxnSpPr>
            <a:cxnSpLocks/>
          </p:cNvCxnSpPr>
          <p:nvPr/>
        </p:nvCxnSpPr>
        <p:spPr>
          <a:xfrm>
            <a:off x="6073023" y="1309036"/>
            <a:ext cx="0" cy="490517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2ADAE07-4247-4664-9674-13F99D1AC0AF}"/>
              </a:ext>
            </a:extLst>
          </p:cNvPr>
          <p:cNvSpPr/>
          <p:nvPr/>
        </p:nvSpPr>
        <p:spPr>
          <a:xfrm rot="2696023">
            <a:off x="6041273" y="2395968"/>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grpSp>
        <p:nvGrpSpPr>
          <p:cNvPr id="74" name="组合 73">
            <a:extLst>
              <a:ext uri="{FF2B5EF4-FFF2-40B4-BE49-F238E27FC236}">
                <a16:creationId xmlns:a16="http://schemas.microsoft.com/office/drawing/2014/main" id="{D388C994-B700-4155-8971-B1DC6528BB25}"/>
              </a:ext>
            </a:extLst>
          </p:cNvPr>
          <p:cNvGrpSpPr/>
          <p:nvPr/>
        </p:nvGrpSpPr>
        <p:grpSpPr>
          <a:xfrm>
            <a:off x="6640017" y="1535196"/>
            <a:ext cx="5356644" cy="3192196"/>
            <a:chOff x="6621781" y="3296342"/>
            <a:chExt cx="4297677" cy="2707516"/>
          </a:xfrm>
        </p:grpSpPr>
        <p:sp>
          <p:nvSpPr>
            <p:cNvPr id="71" name="矩形 70">
              <a:extLst>
                <a:ext uri="{FF2B5EF4-FFF2-40B4-BE49-F238E27FC236}">
                  <a16:creationId xmlns:a16="http://schemas.microsoft.com/office/drawing/2014/main" id="{65DA4B97-B3FD-4FB6-95F5-7AC50806A715}"/>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68" name="矩形 67">
              <a:extLst>
                <a:ext uri="{FF2B5EF4-FFF2-40B4-BE49-F238E27FC236}">
                  <a16:creationId xmlns:a16="http://schemas.microsoft.com/office/drawing/2014/main" id="{A69193D1-1A7F-42C2-8F48-E6209EC9C2A2}"/>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69" name="矩形 68">
              <a:extLst>
                <a:ext uri="{FF2B5EF4-FFF2-40B4-BE49-F238E27FC236}">
                  <a16:creationId xmlns:a16="http://schemas.microsoft.com/office/drawing/2014/main" id="{BA3D01AD-784E-4D2E-A601-368D3A881095}"/>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70" name="矩形 69">
              <a:extLst>
                <a:ext uri="{FF2B5EF4-FFF2-40B4-BE49-F238E27FC236}">
                  <a16:creationId xmlns:a16="http://schemas.microsoft.com/office/drawing/2014/main" id="{852F3282-7E67-47DC-B4E8-240B93438A33}"/>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66" name="文本框 65">
              <a:extLst>
                <a:ext uri="{FF2B5EF4-FFF2-40B4-BE49-F238E27FC236}">
                  <a16:creationId xmlns:a16="http://schemas.microsoft.com/office/drawing/2014/main" id="{F26D7210-2104-4320-AD57-59C7CD01E1FE}"/>
                </a:ext>
              </a:extLst>
            </p:cNvPr>
            <p:cNvSpPr txBox="1"/>
            <p:nvPr/>
          </p:nvSpPr>
          <p:spPr>
            <a:xfrm>
              <a:off x="6791801" y="3363801"/>
              <a:ext cx="683199" cy="498870"/>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a:extLst>
                <a:ext uri="{FF2B5EF4-FFF2-40B4-BE49-F238E27FC236}">
                  <a16:creationId xmlns:a16="http://schemas.microsoft.com/office/drawing/2014/main" id="{728E370F-E0AC-4AC5-B41A-34D449C67F21}"/>
                </a:ext>
              </a:extLst>
            </p:cNvPr>
            <p:cNvSpPr txBox="1"/>
            <p:nvPr/>
          </p:nvSpPr>
          <p:spPr>
            <a:xfrm>
              <a:off x="7417468" y="3457759"/>
              <a:ext cx="976409" cy="341209"/>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激光雷达</a:t>
              </a:r>
            </a:p>
          </p:txBody>
        </p:sp>
        <p:sp>
          <p:nvSpPr>
            <p:cNvPr id="73" name="矩形 72">
              <a:extLst>
                <a:ext uri="{FF2B5EF4-FFF2-40B4-BE49-F238E27FC236}">
                  <a16:creationId xmlns:a16="http://schemas.microsoft.com/office/drawing/2014/main" id="{7BD1CEC1-B344-43A4-A178-DFEF7ACA46D3}"/>
                </a:ext>
              </a:extLst>
            </p:cNvPr>
            <p:cNvSpPr/>
            <p:nvPr/>
          </p:nvSpPr>
          <p:spPr>
            <a:xfrm>
              <a:off x="6833126" y="4041434"/>
              <a:ext cx="3622887" cy="317117"/>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北阳</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(Hokuyo)URG-04LX-UG01</a:t>
              </a:r>
            </a:p>
          </p:txBody>
        </p:sp>
      </p:grpSp>
      <p:cxnSp>
        <p:nvCxnSpPr>
          <p:cNvPr id="79" name="直接连接符 78">
            <a:extLst>
              <a:ext uri="{FF2B5EF4-FFF2-40B4-BE49-F238E27FC236}">
                <a16:creationId xmlns:a16="http://schemas.microsoft.com/office/drawing/2014/main" id="{EFDE1226-94EC-4774-ABCE-AC0E200361D2}"/>
              </a:ext>
            </a:extLst>
          </p:cNvPr>
          <p:cNvCxnSpPr>
            <a:cxnSpLocks/>
          </p:cNvCxnSpPr>
          <p:nvPr/>
        </p:nvCxnSpPr>
        <p:spPr>
          <a:xfrm>
            <a:off x="6167486" y="244633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1BCA114-BED2-4E88-B8D5-6B921C16FD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20" r="20577"/>
          <a:stretch/>
        </p:blipFill>
        <p:spPr bwMode="auto">
          <a:xfrm>
            <a:off x="10282610" y="2771483"/>
            <a:ext cx="1246907" cy="15621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73D244C-A10F-B8A4-7BA6-6EC9F7BF5B22}"/>
              </a:ext>
            </a:extLst>
          </p:cNvPr>
          <p:cNvSpPr txBox="1"/>
          <p:nvPr/>
        </p:nvSpPr>
        <p:spPr>
          <a:xfrm>
            <a:off x="6780239" y="2969442"/>
            <a:ext cx="3455337" cy="954107"/>
          </a:xfrm>
          <a:prstGeom prst="rect">
            <a:avLst/>
          </a:prstGeom>
          <a:noFill/>
        </p:spPr>
        <p:txBody>
          <a:bodyPr wrap="square" rtlCol="0">
            <a:spAutoFit/>
          </a:bodyPr>
          <a:lstStyle/>
          <a:p>
            <a:r>
              <a:rPr lang="zh-CN" altLang="en-US" sz="1400" dirty="0"/>
              <a:t>特点：</a:t>
            </a:r>
            <a:endParaRPr lang="en-US" altLang="zh-CN" sz="1400" dirty="0"/>
          </a:p>
          <a:p>
            <a:r>
              <a:rPr lang="en-US" altLang="zh-CN" sz="1400" dirty="0"/>
              <a:t>1</a:t>
            </a:r>
            <a:r>
              <a:rPr lang="zh-CN" altLang="en-US" sz="1400" dirty="0"/>
              <a:t>、</a:t>
            </a:r>
            <a:r>
              <a:rPr lang="en-US" altLang="zh-CN" sz="1400" dirty="0"/>
              <a:t>USB</a:t>
            </a:r>
            <a:r>
              <a:rPr lang="zh-CN" altLang="en-US" sz="1400" dirty="0"/>
              <a:t>接口进行数据传输和供电</a:t>
            </a:r>
            <a:endParaRPr lang="en-US" altLang="zh-CN" sz="1400" dirty="0"/>
          </a:p>
          <a:p>
            <a:r>
              <a:rPr lang="en-US" altLang="zh-CN" sz="1400" dirty="0"/>
              <a:t>2</a:t>
            </a:r>
            <a:r>
              <a:rPr lang="zh-CN" altLang="en-US" sz="1400" dirty="0"/>
              <a:t>、小巧（</a:t>
            </a:r>
            <a:r>
              <a:rPr lang="en-US" altLang="zh-CN" sz="1400" dirty="0"/>
              <a:t>50mm×50mm×65mm</a:t>
            </a:r>
            <a:r>
              <a:rPr lang="zh-CN" altLang="en-US" sz="1400" dirty="0"/>
              <a:t>，</a:t>
            </a:r>
            <a:r>
              <a:rPr lang="en-US" altLang="zh-CN" sz="1400" dirty="0"/>
              <a:t>160</a:t>
            </a:r>
            <a:r>
              <a:rPr lang="zh-CN" altLang="en-US" sz="1400" dirty="0"/>
              <a:t>克）</a:t>
            </a:r>
            <a:endParaRPr lang="en-US" altLang="zh-CN" sz="1400" dirty="0"/>
          </a:p>
          <a:p>
            <a:r>
              <a:rPr lang="en-US" altLang="zh-CN" sz="1400" dirty="0"/>
              <a:t>3</a:t>
            </a:r>
            <a:r>
              <a:rPr lang="zh-CN" altLang="en-US" sz="1400" dirty="0"/>
              <a:t>、供电电流为</a:t>
            </a:r>
            <a:r>
              <a:rPr lang="en-US" altLang="zh-CN" sz="1400" dirty="0"/>
              <a:t>500mA</a:t>
            </a:r>
            <a:endParaRPr lang="zh-CN" altLang="en-US" sz="1400" dirty="0"/>
          </a:p>
        </p:txBody>
      </p:sp>
      <p:grpSp>
        <p:nvGrpSpPr>
          <p:cNvPr id="27" name="组合 26">
            <a:extLst>
              <a:ext uri="{FF2B5EF4-FFF2-40B4-BE49-F238E27FC236}">
                <a16:creationId xmlns:a16="http://schemas.microsoft.com/office/drawing/2014/main" id="{1B9B7AA2-DDD8-E89F-9271-554D5DA620C2}"/>
              </a:ext>
            </a:extLst>
          </p:cNvPr>
          <p:cNvGrpSpPr/>
          <p:nvPr/>
        </p:nvGrpSpPr>
        <p:grpSpPr>
          <a:xfrm flipH="1">
            <a:off x="88371" y="3131294"/>
            <a:ext cx="5832669" cy="2876195"/>
            <a:chOff x="6120284" y="3296341"/>
            <a:chExt cx="4799175" cy="3845235"/>
          </a:xfrm>
        </p:grpSpPr>
        <p:grpSp>
          <p:nvGrpSpPr>
            <p:cNvPr id="28" name="组合 27">
              <a:extLst>
                <a:ext uri="{FF2B5EF4-FFF2-40B4-BE49-F238E27FC236}">
                  <a16:creationId xmlns:a16="http://schemas.microsoft.com/office/drawing/2014/main" id="{88A8C6EC-AF78-2774-CF7F-8254EFF76721}"/>
                </a:ext>
              </a:extLst>
            </p:cNvPr>
            <p:cNvGrpSpPr/>
            <p:nvPr/>
          </p:nvGrpSpPr>
          <p:grpSpPr>
            <a:xfrm>
              <a:off x="6575679" y="3296341"/>
              <a:ext cx="4343780" cy="3845235"/>
              <a:chOff x="6575679" y="3296341"/>
              <a:chExt cx="4343780" cy="3845235"/>
            </a:xfrm>
          </p:grpSpPr>
          <p:sp>
            <p:nvSpPr>
              <p:cNvPr id="30" name="矩形 29">
                <a:extLst>
                  <a:ext uri="{FF2B5EF4-FFF2-40B4-BE49-F238E27FC236}">
                    <a16:creationId xmlns:a16="http://schemas.microsoft.com/office/drawing/2014/main" id="{6822DE21-9231-4D70-0E16-031D6459B8F2}"/>
                  </a:ext>
                </a:extLst>
              </p:cNvPr>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34" name="矩形 33">
                <a:extLst>
                  <a:ext uri="{FF2B5EF4-FFF2-40B4-BE49-F238E27FC236}">
                    <a16:creationId xmlns:a16="http://schemas.microsoft.com/office/drawing/2014/main" id="{DEFA7BF6-960F-ECA1-5428-0D572814BD62}"/>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37" name="矩形 36">
                <a:extLst>
                  <a:ext uri="{FF2B5EF4-FFF2-40B4-BE49-F238E27FC236}">
                    <a16:creationId xmlns:a16="http://schemas.microsoft.com/office/drawing/2014/main" id="{BAB06504-1398-A2C8-B1EB-112E0CE01A28}"/>
                  </a:ext>
                </a:extLst>
              </p:cNvPr>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38" name="矩形 37">
                <a:extLst>
                  <a:ext uri="{FF2B5EF4-FFF2-40B4-BE49-F238E27FC236}">
                    <a16:creationId xmlns:a16="http://schemas.microsoft.com/office/drawing/2014/main" id="{15866D23-92DF-C8F9-8DD9-A3AB5F474FAB}"/>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39" name="文本框 38">
                <a:extLst>
                  <a:ext uri="{FF2B5EF4-FFF2-40B4-BE49-F238E27FC236}">
                    <a16:creationId xmlns:a16="http://schemas.microsoft.com/office/drawing/2014/main" id="{6D3E674B-A210-EDB8-5918-DD0ACEE4CB56}"/>
                  </a:ext>
                </a:extLst>
              </p:cNvPr>
              <p:cNvSpPr txBox="1"/>
              <p:nvPr/>
            </p:nvSpPr>
            <p:spPr>
              <a:xfrm>
                <a:off x="6575679" y="3351312"/>
                <a:ext cx="683199" cy="808853"/>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0" name="文本框 39">
                <a:extLst>
                  <a:ext uri="{FF2B5EF4-FFF2-40B4-BE49-F238E27FC236}">
                    <a16:creationId xmlns:a16="http://schemas.microsoft.com/office/drawing/2014/main" id="{9B9121C0-67B4-1F32-ED81-DC78257A5F1C}"/>
                  </a:ext>
                </a:extLst>
              </p:cNvPr>
              <p:cNvSpPr txBox="1"/>
              <p:nvPr/>
            </p:nvSpPr>
            <p:spPr>
              <a:xfrm>
                <a:off x="8175988" y="3445079"/>
                <a:ext cx="1743937" cy="553226"/>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IoT</a:t>
                </a:r>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嵌入式开发板</a:t>
                </a:r>
              </a:p>
            </p:txBody>
          </p:sp>
          <p:sp>
            <p:nvSpPr>
              <p:cNvPr id="41" name="矩形 40">
                <a:extLst>
                  <a:ext uri="{FF2B5EF4-FFF2-40B4-BE49-F238E27FC236}">
                    <a16:creationId xmlns:a16="http://schemas.microsoft.com/office/drawing/2014/main" id="{819A1F0C-1541-C321-1C63-36E677C39ADF}"/>
                  </a:ext>
                </a:extLst>
              </p:cNvPr>
              <p:cNvSpPr/>
              <p:nvPr/>
            </p:nvSpPr>
            <p:spPr>
              <a:xfrm>
                <a:off x="8222080" y="4321356"/>
                <a:ext cx="2482574"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Arduino MKR </a:t>
                </a:r>
                <a:r>
                  <a:rPr lang="en-US" altLang="zh-CN" sz="1600" dirty="0" err="1">
                    <a:solidFill>
                      <a:schemeClr val="tx1">
                        <a:lumMod val="75000"/>
                        <a:lumOff val="25000"/>
                      </a:schemeClr>
                    </a:solidFill>
                    <a:latin typeface="思源黑体 CN Light" panose="020B0300000000000000" pitchFamily="34" charset="-122"/>
                    <a:ea typeface="思源黑体 CN Light" panose="020B0300000000000000" pitchFamily="34" charset="-122"/>
                  </a:rPr>
                  <a:t>WiFi</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1010</a:t>
                </a:r>
              </a:p>
            </p:txBody>
          </p:sp>
          <p:sp>
            <p:nvSpPr>
              <p:cNvPr id="46" name="矩形 45">
                <a:extLst>
                  <a:ext uri="{FF2B5EF4-FFF2-40B4-BE49-F238E27FC236}">
                    <a16:creationId xmlns:a16="http://schemas.microsoft.com/office/drawing/2014/main" id="{8521F9D3-02C4-6A0D-EBE7-41E20E0A2EF7}"/>
                  </a:ext>
                </a:extLst>
              </p:cNvPr>
              <p:cNvSpPr/>
              <p:nvPr/>
            </p:nvSpPr>
            <p:spPr>
              <a:xfrm>
                <a:off x="6888932" y="5645497"/>
                <a:ext cx="3726089" cy="514164"/>
              </a:xfrm>
              <a:prstGeom prst="rect">
                <a:avLst/>
              </a:prstGeom>
            </p:spPr>
            <p:txBody>
              <a:bodyPr wrap="square">
                <a:spAutoFit/>
              </a:bodyPr>
              <a:lstStyle/>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29" name="直接连接符 28">
              <a:extLst>
                <a:ext uri="{FF2B5EF4-FFF2-40B4-BE49-F238E27FC236}">
                  <a16:creationId xmlns:a16="http://schemas.microsoft.com/office/drawing/2014/main" id="{0366FB24-A036-46D9-9D46-E50B7E7C440C}"/>
                </a:ext>
              </a:extLst>
            </p:cNvPr>
            <p:cNvCxnSpPr>
              <a:cxnSpLocks/>
            </p:cNvCxnSpPr>
            <p:nvPr/>
          </p:nvCxnSpPr>
          <p:spPr>
            <a:xfrm>
              <a:off x="6120284" y="4942656"/>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pic>
        <p:nvPicPr>
          <p:cNvPr id="47" name="Picture 2" descr="Arduino MKR WiFi 1010">
            <a:extLst>
              <a:ext uri="{FF2B5EF4-FFF2-40B4-BE49-F238E27FC236}">
                <a16:creationId xmlns:a16="http://schemas.microsoft.com/office/drawing/2014/main" id="{FD42E2E9-53F7-94AE-22FA-BBFC03E5AD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39" t="26715" r="5037" b="26741"/>
          <a:stretch/>
        </p:blipFill>
        <p:spPr bwMode="auto">
          <a:xfrm flipH="1">
            <a:off x="384367" y="4659674"/>
            <a:ext cx="2353214" cy="101510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a:extLst>
              <a:ext uri="{FF2B5EF4-FFF2-40B4-BE49-F238E27FC236}">
                <a16:creationId xmlns:a16="http://schemas.microsoft.com/office/drawing/2014/main" id="{D49F6B3A-C4D5-E44A-FB4D-F46A2F34B9DC}"/>
              </a:ext>
            </a:extLst>
          </p:cNvPr>
          <p:cNvSpPr/>
          <p:nvPr/>
        </p:nvSpPr>
        <p:spPr>
          <a:xfrm rot="2696023">
            <a:off x="5941901" y="4311953"/>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49" name="文本框 48">
            <a:extLst>
              <a:ext uri="{FF2B5EF4-FFF2-40B4-BE49-F238E27FC236}">
                <a16:creationId xmlns:a16="http://schemas.microsoft.com/office/drawing/2014/main" id="{E5D4F2C0-B968-0BDB-6C41-1E271C177ACA}"/>
              </a:ext>
            </a:extLst>
          </p:cNvPr>
          <p:cNvSpPr txBox="1"/>
          <p:nvPr/>
        </p:nvSpPr>
        <p:spPr>
          <a:xfrm>
            <a:off x="2894328" y="4335048"/>
            <a:ext cx="2378449" cy="1384995"/>
          </a:xfrm>
          <a:prstGeom prst="rect">
            <a:avLst/>
          </a:prstGeom>
          <a:noFill/>
        </p:spPr>
        <p:txBody>
          <a:bodyPr wrap="square" rtlCol="0">
            <a:spAutoFit/>
          </a:bodyPr>
          <a:lstStyle/>
          <a:p>
            <a:r>
              <a:rPr lang="zh-CN" altLang="en-US" sz="1400" dirty="0"/>
              <a:t>特点：</a:t>
            </a:r>
            <a:endParaRPr lang="en-US" altLang="zh-CN" sz="1400" dirty="0"/>
          </a:p>
          <a:p>
            <a:r>
              <a:rPr lang="en-US" altLang="zh-CN" sz="1400" dirty="0"/>
              <a:t>1</a:t>
            </a:r>
            <a:r>
              <a:rPr lang="zh-CN" altLang="en-US" sz="1400" dirty="0"/>
              <a:t>、</a:t>
            </a:r>
            <a:r>
              <a:rPr lang="en-US" altLang="zh-CN" sz="1400" dirty="0"/>
              <a:t>Arduino</a:t>
            </a:r>
            <a:r>
              <a:rPr lang="zh-CN" altLang="en-US" sz="1400" dirty="0"/>
              <a:t>有</a:t>
            </a:r>
            <a:r>
              <a:rPr lang="en-US" altLang="zh-CN" sz="1400" dirty="0"/>
              <a:t>IDE</a:t>
            </a:r>
            <a:r>
              <a:rPr lang="zh-CN" altLang="en-US" sz="1400" dirty="0"/>
              <a:t>可以降低开发难度</a:t>
            </a:r>
            <a:endParaRPr lang="en-US" altLang="zh-CN" sz="1400" dirty="0"/>
          </a:p>
          <a:p>
            <a:r>
              <a:rPr lang="en-US" altLang="zh-CN" sz="1400" dirty="0"/>
              <a:t>2</a:t>
            </a:r>
            <a:r>
              <a:rPr lang="zh-CN" altLang="en-US" sz="1400" dirty="0"/>
              <a:t>、具有</a:t>
            </a:r>
            <a:r>
              <a:rPr lang="en-US" altLang="zh-CN" sz="1400" dirty="0"/>
              <a:t>USB</a:t>
            </a:r>
            <a:r>
              <a:rPr lang="zh-CN" altLang="en-US" sz="1400" dirty="0"/>
              <a:t>接口</a:t>
            </a:r>
            <a:endParaRPr lang="en-US" altLang="zh-CN" sz="1400" dirty="0"/>
          </a:p>
          <a:p>
            <a:r>
              <a:rPr lang="en-US" altLang="zh-CN" sz="1400" dirty="0"/>
              <a:t>3</a:t>
            </a:r>
            <a:r>
              <a:rPr lang="zh-CN" altLang="en-US" sz="1400" dirty="0"/>
              <a:t>、</a:t>
            </a:r>
            <a:r>
              <a:rPr lang="en-US" altLang="zh-CN" sz="1400" dirty="0"/>
              <a:t>IoT</a:t>
            </a:r>
            <a:r>
              <a:rPr lang="zh-CN" altLang="en-US" sz="1400" dirty="0"/>
              <a:t>板，可以无线通信</a:t>
            </a:r>
            <a:endParaRPr lang="en-US" altLang="zh-CN" sz="1400" dirty="0"/>
          </a:p>
          <a:p>
            <a:r>
              <a:rPr lang="en-US" altLang="zh-CN" sz="1400" dirty="0"/>
              <a:t>4</a:t>
            </a:r>
            <a:r>
              <a:rPr lang="zh-CN" altLang="en-US" sz="1400" dirty="0"/>
              <a:t>、功耗低</a:t>
            </a:r>
          </a:p>
        </p:txBody>
      </p:sp>
      <p:sp>
        <p:nvSpPr>
          <p:cNvPr id="51" name="文本框 50">
            <a:extLst>
              <a:ext uri="{FF2B5EF4-FFF2-40B4-BE49-F238E27FC236}">
                <a16:creationId xmlns:a16="http://schemas.microsoft.com/office/drawing/2014/main" id="{1C0B1C64-B782-F735-5B06-CA65C975B1B1}"/>
              </a:ext>
            </a:extLst>
          </p:cNvPr>
          <p:cNvSpPr txBox="1"/>
          <p:nvPr/>
        </p:nvSpPr>
        <p:spPr>
          <a:xfrm>
            <a:off x="3984642" y="798899"/>
            <a:ext cx="902811"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设计结构</a:t>
            </a:r>
          </a:p>
        </p:txBody>
      </p:sp>
      <p:sp>
        <p:nvSpPr>
          <p:cNvPr id="52" name="文本框 51">
            <a:extLst>
              <a:ext uri="{FF2B5EF4-FFF2-40B4-BE49-F238E27FC236}">
                <a16:creationId xmlns:a16="http://schemas.microsoft.com/office/drawing/2014/main" id="{D2700AC5-7EB4-3AF0-1A46-01109B332633}"/>
              </a:ext>
            </a:extLst>
          </p:cNvPr>
          <p:cNvSpPr txBox="1"/>
          <p:nvPr/>
        </p:nvSpPr>
        <p:spPr>
          <a:xfrm>
            <a:off x="5375290" y="798899"/>
            <a:ext cx="1441420"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设备选型与连接</a:t>
            </a:r>
          </a:p>
        </p:txBody>
      </p:sp>
      <p:sp>
        <p:nvSpPr>
          <p:cNvPr id="53" name="文本框 52">
            <a:extLst>
              <a:ext uri="{FF2B5EF4-FFF2-40B4-BE49-F238E27FC236}">
                <a16:creationId xmlns:a16="http://schemas.microsoft.com/office/drawing/2014/main" id="{43A09A72-9741-E81C-CF4E-4EB6CC4C18C1}"/>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54" name="文本框 53">
            <a:extLst>
              <a:ext uri="{FF2B5EF4-FFF2-40B4-BE49-F238E27FC236}">
                <a16:creationId xmlns:a16="http://schemas.microsoft.com/office/drawing/2014/main" id="{94D6191E-F607-3E1A-9837-128EC9E20AE3}"/>
              </a:ext>
            </a:extLst>
          </p:cNvPr>
          <p:cNvSpPr txBox="1"/>
          <p:nvPr/>
        </p:nvSpPr>
        <p:spPr>
          <a:xfrm>
            <a:off x="4576667"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55" name="文本框 54">
            <a:extLst>
              <a:ext uri="{FF2B5EF4-FFF2-40B4-BE49-F238E27FC236}">
                <a16:creationId xmlns:a16="http://schemas.microsoft.com/office/drawing/2014/main" id="{E33B952F-C1F9-2EB1-DE3A-64015C263D8F}"/>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56" name="文本框 55">
            <a:extLst>
              <a:ext uri="{FF2B5EF4-FFF2-40B4-BE49-F238E27FC236}">
                <a16:creationId xmlns:a16="http://schemas.microsoft.com/office/drawing/2014/main" id="{5841E310-4378-0277-6C33-753BDF201D7C}"/>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57" name="文本框 56">
            <a:extLst>
              <a:ext uri="{FF2B5EF4-FFF2-40B4-BE49-F238E27FC236}">
                <a16:creationId xmlns:a16="http://schemas.microsoft.com/office/drawing/2014/main" id="{0B9C057B-4E2B-DF27-FA1E-75360D452FAA}"/>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grpSp>
        <p:nvGrpSpPr>
          <p:cNvPr id="58" name="组合 57">
            <a:extLst>
              <a:ext uri="{FF2B5EF4-FFF2-40B4-BE49-F238E27FC236}">
                <a16:creationId xmlns:a16="http://schemas.microsoft.com/office/drawing/2014/main" id="{BCDC89A5-C021-BA54-2175-AC6F5BCE263B}"/>
              </a:ext>
            </a:extLst>
          </p:cNvPr>
          <p:cNvGrpSpPr/>
          <p:nvPr/>
        </p:nvGrpSpPr>
        <p:grpSpPr>
          <a:xfrm>
            <a:off x="6167887" y="6077676"/>
            <a:ext cx="594115" cy="100723"/>
            <a:chOff x="6180066" y="4183754"/>
            <a:chExt cx="594115" cy="100723"/>
          </a:xfrm>
        </p:grpSpPr>
        <p:cxnSp>
          <p:nvCxnSpPr>
            <p:cNvPr id="59" name="直接连接符 58">
              <a:extLst>
                <a:ext uri="{FF2B5EF4-FFF2-40B4-BE49-F238E27FC236}">
                  <a16:creationId xmlns:a16="http://schemas.microsoft.com/office/drawing/2014/main" id="{CA949834-3D4B-697B-B1C9-0A01EFE7BD8F}"/>
                </a:ext>
              </a:extLst>
            </p:cNvPr>
            <p:cNvCxnSpPr>
              <a:cxnSpLocks/>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C5736C9D-AAD8-1432-5E49-7FC44F1527BB}"/>
                </a:ext>
              </a:extLst>
            </p:cNvPr>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grpSp>
      <p:sp>
        <p:nvSpPr>
          <p:cNvPr id="61" name="矩形 60">
            <a:extLst>
              <a:ext uri="{FF2B5EF4-FFF2-40B4-BE49-F238E27FC236}">
                <a16:creationId xmlns:a16="http://schemas.microsoft.com/office/drawing/2014/main" id="{C1CCBC25-BBB1-0108-FE55-9C0DA5463587}"/>
              </a:ext>
            </a:extLst>
          </p:cNvPr>
          <p:cNvSpPr/>
          <p:nvPr/>
        </p:nvSpPr>
        <p:spPr>
          <a:xfrm flipH="1">
            <a:off x="6762000" y="5895250"/>
            <a:ext cx="4602027" cy="679801"/>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通过</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USB </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转接头将</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USB-A</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接口转为可与</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IoT</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嵌入式开发板相连接</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USB</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接口</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18933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D1D1ED91-B6BD-4FA9-923F-A97A7E74364A}"/>
              </a:ext>
            </a:extLst>
          </p:cNvPr>
          <p:cNvCxnSpPr>
            <a:cxnSpLocks/>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072CE6F-D980-48ED-B1AF-1B808393F898}"/>
              </a:ext>
            </a:extLst>
          </p:cNvPr>
          <p:cNvGrpSpPr/>
          <p:nvPr/>
        </p:nvGrpSpPr>
        <p:grpSpPr>
          <a:xfrm>
            <a:off x="752190" y="1862900"/>
            <a:ext cx="5157039" cy="2707516"/>
            <a:chOff x="6621781" y="3296342"/>
            <a:chExt cx="4936906" cy="2707516"/>
          </a:xfrm>
        </p:grpSpPr>
        <p:grpSp>
          <p:nvGrpSpPr>
            <p:cNvPr id="13" name="组合 12">
              <a:extLst>
                <a:ext uri="{FF2B5EF4-FFF2-40B4-BE49-F238E27FC236}">
                  <a16:creationId xmlns:a16="http://schemas.microsoft.com/office/drawing/2014/main" id="{0688C137-4982-4AD2-BCE7-E75AD3A027E9}"/>
                </a:ext>
              </a:extLst>
            </p:cNvPr>
            <p:cNvGrpSpPr/>
            <p:nvPr/>
          </p:nvGrpSpPr>
          <p:grpSpPr>
            <a:xfrm>
              <a:off x="6621781" y="3296342"/>
              <a:ext cx="4297677" cy="2707516"/>
              <a:chOff x="6621781" y="3296342"/>
              <a:chExt cx="4297677" cy="2707516"/>
            </a:xfrm>
          </p:grpSpPr>
          <p:sp>
            <p:nvSpPr>
              <p:cNvPr id="15" name="矩形 14">
                <a:extLst>
                  <a:ext uri="{FF2B5EF4-FFF2-40B4-BE49-F238E27FC236}">
                    <a16:creationId xmlns:a16="http://schemas.microsoft.com/office/drawing/2014/main" id="{E532AC6E-9917-408E-BEAD-4A2A32923DC2}"/>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16" name="矩形 15">
                <a:extLst>
                  <a:ext uri="{FF2B5EF4-FFF2-40B4-BE49-F238E27FC236}">
                    <a16:creationId xmlns:a16="http://schemas.microsoft.com/office/drawing/2014/main" id="{68DE3B91-06CF-4E6E-BE8B-B3506033AE01}"/>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17" name="矩形 16">
                <a:extLst>
                  <a:ext uri="{FF2B5EF4-FFF2-40B4-BE49-F238E27FC236}">
                    <a16:creationId xmlns:a16="http://schemas.microsoft.com/office/drawing/2014/main" id="{35025C0B-6030-4801-89A7-65D3F1984488}"/>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18" name="矩形 17">
                <a:extLst>
                  <a:ext uri="{FF2B5EF4-FFF2-40B4-BE49-F238E27FC236}">
                    <a16:creationId xmlns:a16="http://schemas.microsoft.com/office/drawing/2014/main" id="{45D5EF8C-1006-4AD4-8777-A8B2B2A7C4D1}"/>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19" name="文本框 18">
                <a:extLst>
                  <a:ext uri="{FF2B5EF4-FFF2-40B4-BE49-F238E27FC236}">
                    <a16:creationId xmlns:a16="http://schemas.microsoft.com/office/drawing/2014/main" id="{564D09A4-DA6D-49C0-A219-6C1BEFE01AF8}"/>
                  </a:ext>
                </a:extLst>
              </p:cNvPr>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a:extLst>
                  <a:ext uri="{FF2B5EF4-FFF2-40B4-BE49-F238E27FC236}">
                    <a16:creationId xmlns:a16="http://schemas.microsoft.com/office/drawing/2014/main" id="{B9DBC64B-7E88-4529-B262-192B1188146C}"/>
                  </a:ext>
                </a:extLst>
              </p:cNvPr>
              <p:cNvSpPr txBox="1"/>
              <p:nvPr/>
            </p:nvSpPr>
            <p:spPr>
              <a:xfrm>
                <a:off x="7417468" y="3457759"/>
                <a:ext cx="666319" cy="399533"/>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电源</a:t>
                </a:r>
              </a:p>
            </p:txBody>
          </p:sp>
        </p:grpSp>
        <p:cxnSp>
          <p:nvCxnSpPr>
            <p:cNvPr id="14" name="直接连接符 13">
              <a:extLst>
                <a:ext uri="{FF2B5EF4-FFF2-40B4-BE49-F238E27FC236}">
                  <a16:creationId xmlns:a16="http://schemas.microsoft.com/office/drawing/2014/main" id="{E2D73175-7A8E-4337-893A-A7BA3FD2946B}"/>
                </a:ext>
              </a:extLst>
            </p:cNvPr>
            <p:cNvCxnSpPr>
              <a:cxnSpLocks/>
            </p:cNvCxnSpPr>
            <p:nvPr/>
          </p:nvCxnSpPr>
          <p:spPr>
            <a:xfrm flipH="1">
              <a:off x="10999028" y="3672584"/>
              <a:ext cx="559659"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7" name="矩形 36">
            <a:extLst>
              <a:ext uri="{FF2B5EF4-FFF2-40B4-BE49-F238E27FC236}">
                <a16:creationId xmlns:a16="http://schemas.microsoft.com/office/drawing/2014/main" id="{82E94EAF-DE0C-4E8F-B5AD-61737CF0692A}"/>
              </a:ext>
            </a:extLst>
          </p:cNvPr>
          <p:cNvSpPr/>
          <p:nvPr/>
        </p:nvSpPr>
        <p:spPr>
          <a:xfrm flipH="1">
            <a:off x="2746098" y="2722872"/>
            <a:ext cx="2245248" cy="679801"/>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电源选择</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3P1S</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的锂电池</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9" name="矩形 38">
            <a:extLst>
              <a:ext uri="{FF2B5EF4-FFF2-40B4-BE49-F238E27FC236}">
                <a16:creationId xmlns:a16="http://schemas.microsoft.com/office/drawing/2014/main" id="{D584670A-B220-43F6-854F-82DA40338850}"/>
              </a:ext>
            </a:extLst>
          </p:cNvPr>
          <p:cNvSpPr/>
          <p:nvPr/>
        </p:nvSpPr>
        <p:spPr>
          <a:xfrm rot="2696023">
            <a:off x="5940765" y="2188781"/>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cxnSp>
        <p:nvCxnSpPr>
          <p:cNvPr id="49" name="直接连接符 48">
            <a:extLst>
              <a:ext uri="{FF2B5EF4-FFF2-40B4-BE49-F238E27FC236}">
                <a16:creationId xmlns:a16="http://schemas.microsoft.com/office/drawing/2014/main" id="{5BF2BAB9-FC46-4192-9152-4045973194B6}"/>
              </a:ext>
            </a:extLst>
          </p:cNvPr>
          <p:cNvCxnSpPr>
            <a:cxnSpLocks/>
          </p:cNvCxnSpPr>
          <p:nvPr/>
        </p:nvCxnSpPr>
        <p:spPr>
          <a:xfrm flipV="1">
            <a:off x="6315235" y="5424416"/>
            <a:ext cx="678393" cy="3212"/>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F153343-F7E2-4EA6-A406-6E6A0BA55EC8}"/>
              </a:ext>
            </a:extLst>
          </p:cNvPr>
          <p:cNvSpPr/>
          <p:nvPr/>
        </p:nvSpPr>
        <p:spPr>
          <a:xfrm rot="2696023">
            <a:off x="6147700" y="537405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54" name="矩形 53">
            <a:extLst>
              <a:ext uri="{FF2B5EF4-FFF2-40B4-BE49-F238E27FC236}">
                <a16:creationId xmlns:a16="http://schemas.microsoft.com/office/drawing/2014/main" id="{E4C4A660-B8DC-4F41-AACC-582B756F9ED8}"/>
              </a:ext>
            </a:extLst>
          </p:cNvPr>
          <p:cNvSpPr/>
          <p:nvPr/>
        </p:nvSpPr>
        <p:spPr>
          <a:xfrm flipH="1">
            <a:off x="91184" y="4662374"/>
            <a:ext cx="5309827" cy="372025"/>
          </a:xfrm>
          <a:prstGeom prst="rect">
            <a:avLst/>
          </a:prstGeom>
        </p:spPr>
        <p:txBody>
          <a:bodyPr wrap="square">
            <a:spAutoFit/>
          </a:bodyPr>
          <a:lstStyle/>
          <a:p>
            <a:pPr algn="just">
              <a:lnSpc>
                <a:spcPct val="125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电源通过</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5V</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输出电压模块用电源线连接</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IoT</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嵌入式开发板</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pic>
        <p:nvPicPr>
          <p:cNvPr id="22" name="图片 21">
            <a:extLst>
              <a:ext uri="{FF2B5EF4-FFF2-40B4-BE49-F238E27FC236}">
                <a16:creationId xmlns:a16="http://schemas.microsoft.com/office/drawing/2014/main" id="{AC6A35B4-0389-AAF6-311C-9C83C39686CF}"/>
              </a:ext>
            </a:extLst>
          </p:cNvPr>
          <p:cNvPicPr>
            <a:picLocks noChangeAspect="1"/>
          </p:cNvPicPr>
          <p:nvPr/>
        </p:nvPicPr>
        <p:blipFill>
          <a:blip r:embed="rId3"/>
          <a:stretch>
            <a:fillRect/>
          </a:stretch>
        </p:blipFill>
        <p:spPr>
          <a:xfrm>
            <a:off x="835207" y="2914145"/>
            <a:ext cx="1910891" cy="1251676"/>
          </a:xfrm>
          <a:prstGeom prst="rect">
            <a:avLst/>
          </a:prstGeom>
        </p:spPr>
      </p:pic>
      <p:sp>
        <p:nvSpPr>
          <p:cNvPr id="48" name="文本框 47">
            <a:extLst>
              <a:ext uri="{FF2B5EF4-FFF2-40B4-BE49-F238E27FC236}">
                <a16:creationId xmlns:a16="http://schemas.microsoft.com/office/drawing/2014/main" id="{1E5E69AC-D440-6024-BC57-947AAE810B63}"/>
              </a:ext>
            </a:extLst>
          </p:cNvPr>
          <p:cNvSpPr txBox="1"/>
          <p:nvPr/>
        </p:nvSpPr>
        <p:spPr>
          <a:xfrm>
            <a:off x="2663024" y="3294811"/>
            <a:ext cx="2378449" cy="1169551"/>
          </a:xfrm>
          <a:prstGeom prst="rect">
            <a:avLst/>
          </a:prstGeom>
          <a:noFill/>
        </p:spPr>
        <p:txBody>
          <a:bodyPr wrap="square" rtlCol="0">
            <a:spAutoFit/>
          </a:bodyPr>
          <a:lstStyle/>
          <a:p>
            <a:r>
              <a:rPr lang="zh-CN" altLang="en-US" sz="1400" dirty="0"/>
              <a:t>特点：</a:t>
            </a:r>
            <a:endParaRPr lang="en-US" altLang="zh-CN" sz="1400" dirty="0"/>
          </a:p>
          <a:p>
            <a:r>
              <a:rPr lang="en-US" altLang="zh-CN" sz="1400" dirty="0"/>
              <a:t>1</a:t>
            </a:r>
            <a:r>
              <a:rPr lang="zh-CN" altLang="en-US" sz="1400" dirty="0"/>
              <a:t>、体积小，与</a:t>
            </a:r>
            <a:r>
              <a:rPr lang="en-US" altLang="zh-CN" sz="1400" dirty="0"/>
              <a:t>MKR </a:t>
            </a:r>
            <a:r>
              <a:rPr lang="en-US" altLang="zh-CN" sz="1400" dirty="0" err="1"/>
              <a:t>WiFi</a:t>
            </a:r>
            <a:r>
              <a:rPr lang="en-US" altLang="zh-CN" sz="1400" dirty="0"/>
              <a:t> 1010</a:t>
            </a:r>
            <a:r>
              <a:rPr lang="zh-CN" altLang="en-US" sz="1400" dirty="0"/>
              <a:t>开发板大小相近</a:t>
            </a:r>
            <a:endParaRPr lang="en-US" altLang="zh-CN" sz="1400" dirty="0"/>
          </a:p>
          <a:p>
            <a:r>
              <a:rPr lang="en-US" altLang="zh-CN" sz="1400" dirty="0"/>
              <a:t>2</a:t>
            </a:r>
            <a:r>
              <a:rPr lang="zh-CN" altLang="en-US" sz="1400" dirty="0"/>
              <a:t>、</a:t>
            </a:r>
            <a:r>
              <a:rPr lang="en-US" altLang="zh-CN" sz="1400" dirty="0"/>
              <a:t>15C</a:t>
            </a:r>
            <a:r>
              <a:rPr lang="zh-CN" altLang="en-US" sz="1400" dirty="0"/>
              <a:t>的放电倍率适合</a:t>
            </a:r>
            <a:endParaRPr lang="en-US" altLang="zh-CN" sz="1400" dirty="0"/>
          </a:p>
          <a:p>
            <a:r>
              <a:rPr lang="en-US" altLang="zh-CN" sz="1400" dirty="0"/>
              <a:t>3</a:t>
            </a:r>
            <a:r>
              <a:rPr lang="zh-CN" altLang="en-US" sz="1400" dirty="0"/>
              <a:t>、</a:t>
            </a:r>
            <a:r>
              <a:rPr lang="en-US" altLang="zh-CN" sz="1400" dirty="0"/>
              <a:t>47</a:t>
            </a:r>
            <a:r>
              <a:rPr lang="zh-CN" altLang="en-US" sz="1400" dirty="0"/>
              <a:t>元人民币，价格便宜</a:t>
            </a:r>
          </a:p>
        </p:txBody>
      </p:sp>
      <p:grpSp>
        <p:nvGrpSpPr>
          <p:cNvPr id="59" name="组合 58">
            <a:extLst>
              <a:ext uri="{FF2B5EF4-FFF2-40B4-BE49-F238E27FC236}">
                <a16:creationId xmlns:a16="http://schemas.microsoft.com/office/drawing/2014/main" id="{4A051032-8D95-B080-CD72-CBB802DF992A}"/>
              </a:ext>
            </a:extLst>
          </p:cNvPr>
          <p:cNvGrpSpPr/>
          <p:nvPr/>
        </p:nvGrpSpPr>
        <p:grpSpPr>
          <a:xfrm>
            <a:off x="5305195" y="3062772"/>
            <a:ext cx="6315564" cy="3297855"/>
            <a:chOff x="-500831" y="1860798"/>
            <a:chExt cx="6090493" cy="2558717"/>
          </a:xfrm>
        </p:grpSpPr>
        <p:grpSp>
          <p:nvGrpSpPr>
            <p:cNvPr id="61" name="组合 60">
              <a:extLst>
                <a:ext uri="{FF2B5EF4-FFF2-40B4-BE49-F238E27FC236}">
                  <a16:creationId xmlns:a16="http://schemas.microsoft.com/office/drawing/2014/main" id="{50D07C77-D85F-8BD5-6175-4E78B6109823}"/>
                </a:ext>
              </a:extLst>
            </p:cNvPr>
            <p:cNvGrpSpPr/>
            <p:nvPr/>
          </p:nvGrpSpPr>
          <p:grpSpPr>
            <a:xfrm flipH="1">
              <a:off x="1245881" y="1860798"/>
              <a:ext cx="4343781" cy="2558717"/>
              <a:chOff x="6575679" y="3296341"/>
              <a:chExt cx="4343781" cy="2558717"/>
            </a:xfrm>
          </p:grpSpPr>
          <p:sp>
            <p:nvSpPr>
              <p:cNvPr id="63" name="矩形 62">
                <a:extLst>
                  <a:ext uri="{FF2B5EF4-FFF2-40B4-BE49-F238E27FC236}">
                    <a16:creationId xmlns:a16="http://schemas.microsoft.com/office/drawing/2014/main" id="{237F3178-19D7-4576-EF73-3139DB5CB980}"/>
                  </a:ext>
                </a:extLst>
              </p:cNvPr>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64" name="矩形 63">
                <a:extLst>
                  <a:ext uri="{FF2B5EF4-FFF2-40B4-BE49-F238E27FC236}">
                    <a16:creationId xmlns:a16="http://schemas.microsoft.com/office/drawing/2014/main" id="{A402A656-F032-63EC-3ED3-154050B96625}"/>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65" name="矩形 64">
                <a:extLst>
                  <a:ext uri="{FF2B5EF4-FFF2-40B4-BE49-F238E27FC236}">
                    <a16:creationId xmlns:a16="http://schemas.microsoft.com/office/drawing/2014/main" id="{F4F60A2C-A43B-B3FB-A030-BFF0A53BACF5}"/>
                  </a:ext>
                </a:extLst>
              </p:cNvPr>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66" name="矩形 65">
                <a:extLst>
                  <a:ext uri="{FF2B5EF4-FFF2-40B4-BE49-F238E27FC236}">
                    <a16:creationId xmlns:a16="http://schemas.microsoft.com/office/drawing/2014/main" id="{1B34EBF8-1578-E2C7-F121-F2585AFF2843}"/>
                  </a:ext>
                </a:extLst>
              </p:cNvPr>
              <p:cNvSpPr/>
              <p:nvPr/>
            </p:nvSpPr>
            <p:spPr>
              <a:xfrm>
                <a:off x="7381979" y="3374715"/>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4" dirty="0">
                    <a:solidFill>
                      <a:schemeClr val="tx1"/>
                    </a:solidFill>
                  </a:rPr>
                  <a:t>程序编写</a:t>
                </a:r>
              </a:p>
            </p:txBody>
          </p:sp>
          <p:sp>
            <p:nvSpPr>
              <p:cNvPr id="67" name="文本框 66">
                <a:extLst>
                  <a:ext uri="{FF2B5EF4-FFF2-40B4-BE49-F238E27FC236}">
                    <a16:creationId xmlns:a16="http://schemas.microsoft.com/office/drawing/2014/main" id="{98EA6EA7-3E45-ADC8-C80A-4F5D83D04ABE}"/>
                  </a:ext>
                </a:extLst>
              </p:cNvPr>
              <p:cNvSpPr txBox="1"/>
              <p:nvPr/>
            </p:nvSpPr>
            <p:spPr>
              <a:xfrm>
                <a:off x="6575679" y="3351311"/>
                <a:ext cx="683199" cy="456348"/>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04</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68" name="文本框 67">
                <a:extLst>
                  <a:ext uri="{FF2B5EF4-FFF2-40B4-BE49-F238E27FC236}">
                    <a16:creationId xmlns:a16="http://schemas.microsoft.com/office/drawing/2014/main" id="{C4E28EDD-D3C5-BFB4-A9F4-72EBC25D0688}"/>
                  </a:ext>
                </a:extLst>
              </p:cNvPr>
              <p:cNvSpPr txBox="1"/>
              <p:nvPr/>
            </p:nvSpPr>
            <p:spPr>
              <a:xfrm>
                <a:off x="9219350" y="3457759"/>
                <a:ext cx="178148" cy="312126"/>
              </a:xfrm>
              <a:prstGeom prst="rect">
                <a:avLst/>
              </a:prstGeom>
              <a:noFill/>
            </p:spPr>
            <p:txBody>
              <a:bodyPr wrap="none" rtlCol="0">
                <a:spAutoFit/>
              </a:bodyPr>
              <a:lstStyle/>
              <a:p>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9" name="矩形 68">
                <a:extLst>
                  <a:ext uri="{FF2B5EF4-FFF2-40B4-BE49-F238E27FC236}">
                    <a16:creationId xmlns:a16="http://schemas.microsoft.com/office/drawing/2014/main" id="{8D444E3A-E01F-2F2B-2846-1D655C218AB7}"/>
                  </a:ext>
                </a:extLst>
              </p:cNvPr>
              <p:cNvSpPr/>
              <p:nvPr/>
            </p:nvSpPr>
            <p:spPr>
              <a:xfrm>
                <a:off x="8416278" y="4062940"/>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Arduino IDE</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上编写</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USB</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程序和</a:t>
                </a:r>
                <a:r>
                  <a:rPr lang="en-US" altLang="zh-CN" sz="1600" dirty="0" err="1">
                    <a:solidFill>
                      <a:schemeClr val="tx1">
                        <a:lumMod val="75000"/>
                        <a:lumOff val="25000"/>
                      </a:schemeClr>
                    </a:solidFill>
                    <a:latin typeface="思源黑体 CN Light" panose="020B0300000000000000" pitchFamily="34" charset="-122"/>
                    <a:ea typeface="思源黑体 CN Light" panose="020B0300000000000000" pitchFamily="34" charset="-122"/>
                  </a:rPr>
                  <a:t>WiFi</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程序并且烧录</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Arduino MKR </a:t>
                </a:r>
                <a:r>
                  <a:rPr lang="en-US" altLang="zh-CN" sz="1600" dirty="0" err="1">
                    <a:solidFill>
                      <a:schemeClr val="tx1">
                        <a:lumMod val="75000"/>
                        <a:lumOff val="25000"/>
                      </a:schemeClr>
                    </a:solidFill>
                    <a:latin typeface="思源黑体 CN Light" panose="020B0300000000000000" pitchFamily="34" charset="-122"/>
                    <a:ea typeface="思源黑体 CN Light" panose="020B0300000000000000" pitchFamily="34" charset="-122"/>
                  </a:rPr>
                  <a:t>WiFi</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1010</a:t>
                </a:r>
              </a:p>
            </p:txBody>
          </p:sp>
        </p:grpSp>
        <p:cxnSp>
          <p:nvCxnSpPr>
            <p:cNvPr id="62" name="直接连接符 61">
              <a:extLst>
                <a:ext uri="{FF2B5EF4-FFF2-40B4-BE49-F238E27FC236}">
                  <a16:creationId xmlns:a16="http://schemas.microsoft.com/office/drawing/2014/main" id="{4DDACC94-2FDA-27E4-4A0A-758B8EFA4C68}"/>
                </a:ext>
              </a:extLst>
            </p:cNvPr>
            <p:cNvCxnSpPr>
              <a:cxnSpLocks/>
            </p:cNvCxnSpPr>
            <p:nvPr/>
          </p:nvCxnSpPr>
          <p:spPr>
            <a:xfrm flipH="1">
              <a:off x="-500831" y="3253887"/>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71951FB2-EB55-C52F-0DBC-CA002CB72BE0}"/>
              </a:ext>
            </a:extLst>
          </p:cNvPr>
          <p:cNvSpPr/>
          <p:nvPr/>
        </p:nvSpPr>
        <p:spPr>
          <a:xfrm>
            <a:off x="9984230" y="4560858"/>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pic>
        <p:nvPicPr>
          <p:cNvPr id="73" name="图片 72">
            <a:extLst>
              <a:ext uri="{FF2B5EF4-FFF2-40B4-BE49-F238E27FC236}">
                <a16:creationId xmlns:a16="http://schemas.microsoft.com/office/drawing/2014/main" id="{122EB50B-91E2-5C20-3091-108E3A322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025" y="4618638"/>
            <a:ext cx="1301358" cy="1300484"/>
          </a:xfrm>
          <a:prstGeom prst="rect">
            <a:avLst/>
          </a:prstGeom>
        </p:spPr>
      </p:pic>
      <p:grpSp>
        <p:nvGrpSpPr>
          <p:cNvPr id="74" name="组合 73">
            <a:extLst>
              <a:ext uri="{FF2B5EF4-FFF2-40B4-BE49-F238E27FC236}">
                <a16:creationId xmlns:a16="http://schemas.microsoft.com/office/drawing/2014/main" id="{C5AE773E-FDF0-EB50-10D2-88569838B673}"/>
              </a:ext>
            </a:extLst>
          </p:cNvPr>
          <p:cNvGrpSpPr/>
          <p:nvPr/>
        </p:nvGrpSpPr>
        <p:grpSpPr>
          <a:xfrm>
            <a:off x="5574284" y="6029632"/>
            <a:ext cx="1043432" cy="601415"/>
            <a:chOff x="5376000" y="5127995"/>
            <a:chExt cx="1440000" cy="829990"/>
          </a:xfrm>
        </p:grpSpPr>
        <p:sp>
          <p:nvSpPr>
            <p:cNvPr id="75" name="矩形 74">
              <a:extLst>
                <a:ext uri="{FF2B5EF4-FFF2-40B4-BE49-F238E27FC236}">
                  <a16:creationId xmlns:a16="http://schemas.microsoft.com/office/drawing/2014/main" id="{F7F6AA25-A537-A332-FEE8-3EB02275611D}"/>
                </a:ext>
              </a:extLst>
            </p:cNvPr>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dirty="0"/>
            </a:p>
          </p:txBody>
        </p:sp>
        <p:sp>
          <p:nvSpPr>
            <p:cNvPr id="76" name="任意多边形: 形状 75">
              <a:extLst>
                <a:ext uri="{FF2B5EF4-FFF2-40B4-BE49-F238E27FC236}">
                  <a16:creationId xmlns:a16="http://schemas.microsoft.com/office/drawing/2014/main" id="{0564D59D-BB61-9E3F-3D6E-C125D0AB69C9}"/>
                </a:ext>
              </a:extLst>
            </p:cNvPr>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grpSp>
      <p:sp>
        <p:nvSpPr>
          <p:cNvPr id="77" name="文本框 76">
            <a:extLst>
              <a:ext uri="{FF2B5EF4-FFF2-40B4-BE49-F238E27FC236}">
                <a16:creationId xmlns:a16="http://schemas.microsoft.com/office/drawing/2014/main" id="{DC97168B-8FA7-3093-77EF-9425BF3F3390}"/>
              </a:ext>
            </a:extLst>
          </p:cNvPr>
          <p:cNvSpPr txBox="1"/>
          <p:nvPr/>
        </p:nvSpPr>
        <p:spPr>
          <a:xfrm flipH="1">
            <a:off x="5785779" y="6097643"/>
            <a:ext cx="734496" cy="40229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8" name="矩形 77">
            <a:extLst>
              <a:ext uri="{FF2B5EF4-FFF2-40B4-BE49-F238E27FC236}">
                <a16:creationId xmlns:a16="http://schemas.microsoft.com/office/drawing/2014/main" id="{F73114BF-0D0F-899E-332B-FB578581F0D2}"/>
              </a:ext>
            </a:extLst>
          </p:cNvPr>
          <p:cNvSpPr/>
          <p:nvPr/>
        </p:nvSpPr>
        <p:spPr>
          <a:xfrm rot="2696023">
            <a:off x="5879038" y="4807923"/>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74"/>
          </a:p>
        </p:txBody>
      </p:sp>
      <p:sp>
        <p:nvSpPr>
          <p:cNvPr id="46" name="文本框 45">
            <a:extLst>
              <a:ext uri="{FF2B5EF4-FFF2-40B4-BE49-F238E27FC236}">
                <a16:creationId xmlns:a16="http://schemas.microsoft.com/office/drawing/2014/main" id="{EDE62F3A-74B3-05D4-1DAA-52B91D68D91D}"/>
              </a:ext>
            </a:extLst>
          </p:cNvPr>
          <p:cNvSpPr txBox="1"/>
          <p:nvPr/>
        </p:nvSpPr>
        <p:spPr>
          <a:xfrm>
            <a:off x="3984642" y="798899"/>
            <a:ext cx="902811"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设计结构</a:t>
            </a:r>
          </a:p>
        </p:txBody>
      </p:sp>
      <p:sp>
        <p:nvSpPr>
          <p:cNvPr id="47" name="文本框 46">
            <a:extLst>
              <a:ext uri="{FF2B5EF4-FFF2-40B4-BE49-F238E27FC236}">
                <a16:creationId xmlns:a16="http://schemas.microsoft.com/office/drawing/2014/main" id="{EA90BA10-B745-71A6-6BC2-D2BF939C5E28}"/>
              </a:ext>
            </a:extLst>
          </p:cNvPr>
          <p:cNvSpPr txBox="1"/>
          <p:nvPr/>
        </p:nvSpPr>
        <p:spPr>
          <a:xfrm>
            <a:off x="5375290" y="798899"/>
            <a:ext cx="1441420" cy="307777"/>
          </a:xfrm>
          <a:prstGeom prst="rect">
            <a:avLst/>
          </a:prstGeom>
          <a:solidFill>
            <a:srgbClr val="FFFF00"/>
          </a:solidFill>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设备选型与连接</a:t>
            </a:r>
          </a:p>
        </p:txBody>
      </p:sp>
      <p:sp>
        <p:nvSpPr>
          <p:cNvPr id="52" name="文本框 51">
            <a:extLst>
              <a:ext uri="{FF2B5EF4-FFF2-40B4-BE49-F238E27FC236}">
                <a16:creationId xmlns:a16="http://schemas.microsoft.com/office/drawing/2014/main" id="{7A833D85-130C-CF2F-9424-1A76ED623BB0}"/>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60" name="文本框 59">
            <a:extLst>
              <a:ext uri="{FF2B5EF4-FFF2-40B4-BE49-F238E27FC236}">
                <a16:creationId xmlns:a16="http://schemas.microsoft.com/office/drawing/2014/main" id="{B3AB7C39-F9B7-75DE-744C-933526B1633B}"/>
              </a:ext>
            </a:extLst>
          </p:cNvPr>
          <p:cNvSpPr txBox="1"/>
          <p:nvPr/>
        </p:nvSpPr>
        <p:spPr>
          <a:xfrm>
            <a:off x="4576667"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70" name="文本框 69">
            <a:extLst>
              <a:ext uri="{FF2B5EF4-FFF2-40B4-BE49-F238E27FC236}">
                <a16:creationId xmlns:a16="http://schemas.microsoft.com/office/drawing/2014/main" id="{A21CC887-5C15-6751-92F7-6744729F4A33}"/>
              </a:ext>
            </a:extLst>
          </p:cNvPr>
          <p:cNvSpPr txBox="1"/>
          <p:nvPr/>
        </p:nvSpPr>
        <p:spPr>
          <a:xfrm>
            <a:off x="6202370"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71" name="文本框 70">
            <a:extLst>
              <a:ext uri="{FF2B5EF4-FFF2-40B4-BE49-F238E27FC236}">
                <a16:creationId xmlns:a16="http://schemas.microsoft.com/office/drawing/2014/main" id="{1D9DE113-57EC-C712-8E9A-E98CF74F0699}"/>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79" name="文本框 78">
            <a:extLst>
              <a:ext uri="{FF2B5EF4-FFF2-40B4-BE49-F238E27FC236}">
                <a16:creationId xmlns:a16="http://schemas.microsoft.com/office/drawing/2014/main" id="{53B67909-AF96-2E2A-25AF-6D8FF24E4BA1}"/>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89" name="文本框 88">
            <a:extLst>
              <a:ext uri="{FF2B5EF4-FFF2-40B4-BE49-F238E27FC236}">
                <a16:creationId xmlns:a16="http://schemas.microsoft.com/office/drawing/2014/main" id="{8BD4B031-78A6-E510-0F24-ECEAF78901BB}"/>
              </a:ext>
            </a:extLst>
          </p:cNvPr>
          <p:cNvSpPr txBox="1"/>
          <p:nvPr/>
        </p:nvSpPr>
        <p:spPr>
          <a:xfrm>
            <a:off x="940862" y="2520183"/>
            <a:ext cx="3268238"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ACE 1000mAh 15C 11.1V 3S1P</a:t>
            </a:r>
            <a:endParaRPr lang="zh-CN" altLang="en-US" dirty="0"/>
          </a:p>
        </p:txBody>
      </p:sp>
    </p:spTree>
    <p:extLst>
      <p:ext uri="{BB962C8B-B14F-4D97-AF65-F5344CB8AC3E}">
        <p14:creationId xmlns:p14="http://schemas.microsoft.com/office/powerpoint/2010/main" val="22785748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6F50ED8-B422-FDB0-9DAD-522C24B14855}"/>
              </a:ext>
            </a:extLst>
          </p:cNvPr>
          <p:cNvSpPr/>
          <p:nvPr/>
        </p:nvSpPr>
        <p:spPr>
          <a:xfrm>
            <a:off x="2610457" y="1566616"/>
            <a:ext cx="6526212" cy="483425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IoT</a:t>
            </a:r>
            <a:r>
              <a:rPr lang="zh-CN" altLang="en-US" dirty="0">
                <a:solidFill>
                  <a:schemeClr val="tx1"/>
                </a:solidFill>
              </a:rPr>
              <a:t>嵌入式开发板</a:t>
            </a:r>
          </a:p>
        </p:txBody>
      </p:sp>
      <p:sp>
        <p:nvSpPr>
          <p:cNvPr id="4" name="矩形: 圆角 3">
            <a:extLst>
              <a:ext uri="{FF2B5EF4-FFF2-40B4-BE49-F238E27FC236}">
                <a16:creationId xmlns:a16="http://schemas.microsoft.com/office/drawing/2014/main" id="{2C060382-A1ED-C352-DFF2-EF42FFECE2AE}"/>
              </a:ext>
            </a:extLst>
          </p:cNvPr>
          <p:cNvSpPr/>
          <p:nvPr/>
        </p:nvSpPr>
        <p:spPr>
          <a:xfrm>
            <a:off x="3816352" y="1865313"/>
            <a:ext cx="4189413" cy="42973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矩形 4">
            <a:extLst>
              <a:ext uri="{FF2B5EF4-FFF2-40B4-BE49-F238E27FC236}">
                <a16:creationId xmlns:a16="http://schemas.microsoft.com/office/drawing/2014/main" id="{56440813-1E1F-5A0A-32C2-F4A5731F4127}"/>
              </a:ext>
            </a:extLst>
          </p:cNvPr>
          <p:cNvSpPr/>
          <p:nvPr/>
        </p:nvSpPr>
        <p:spPr>
          <a:xfrm>
            <a:off x="537374" y="1959290"/>
            <a:ext cx="1185860" cy="374364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激光雷达</a:t>
            </a:r>
          </a:p>
        </p:txBody>
      </p:sp>
      <p:sp>
        <p:nvSpPr>
          <p:cNvPr id="6" name="矩形 5">
            <a:extLst>
              <a:ext uri="{FF2B5EF4-FFF2-40B4-BE49-F238E27FC236}">
                <a16:creationId xmlns:a16="http://schemas.microsoft.com/office/drawing/2014/main" id="{514FCBE4-8C25-2502-5230-F1087D6B35F9}"/>
              </a:ext>
            </a:extLst>
          </p:cNvPr>
          <p:cNvSpPr/>
          <p:nvPr/>
        </p:nvSpPr>
        <p:spPr>
          <a:xfrm>
            <a:off x="10032304" y="1546225"/>
            <a:ext cx="1838326" cy="472281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个人计算机</a:t>
            </a:r>
          </a:p>
        </p:txBody>
      </p:sp>
      <p:sp>
        <p:nvSpPr>
          <p:cNvPr id="7" name="矩形: 圆角 6">
            <a:extLst>
              <a:ext uri="{FF2B5EF4-FFF2-40B4-BE49-F238E27FC236}">
                <a16:creationId xmlns:a16="http://schemas.microsoft.com/office/drawing/2014/main" id="{A456AB71-6219-1170-D239-3BF1BAD2C43D}"/>
              </a:ext>
            </a:extLst>
          </p:cNvPr>
          <p:cNvSpPr/>
          <p:nvPr/>
        </p:nvSpPr>
        <p:spPr>
          <a:xfrm>
            <a:off x="3711577" y="2202020"/>
            <a:ext cx="1174749" cy="335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圆角 7">
            <a:extLst>
              <a:ext uri="{FF2B5EF4-FFF2-40B4-BE49-F238E27FC236}">
                <a16:creationId xmlns:a16="http://schemas.microsoft.com/office/drawing/2014/main" id="{4A664D5A-121C-5B95-1533-9F83FC286F79}"/>
              </a:ext>
            </a:extLst>
          </p:cNvPr>
          <p:cNvSpPr/>
          <p:nvPr/>
        </p:nvSpPr>
        <p:spPr>
          <a:xfrm>
            <a:off x="7091363" y="2265363"/>
            <a:ext cx="1244603" cy="335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9" name="直接箭头连接符 8">
            <a:extLst>
              <a:ext uri="{FF2B5EF4-FFF2-40B4-BE49-F238E27FC236}">
                <a16:creationId xmlns:a16="http://schemas.microsoft.com/office/drawing/2014/main" id="{A6E6C01A-671E-AD16-3BF4-C30B66C5876E}"/>
              </a:ext>
            </a:extLst>
          </p:cNvPr>
          <p:cNvCxnSpPr>
            <a:cxnSpLocks/>
          </p:cNvCxnSpPr>
          <p:nvPr/>
        </p:nvCxnSpPr>
        <p:spPr>
          <a:xfrm flipV="1">
            <a:off x="1927227" y="4359275"/>
            <a:ext cx="1730375" cy="73025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CC266F4-86D0-D862-B7AA-DF1FB65CA1DF}"/>
              </a:ext>
            </a:extLst>
          </p:cNvPr>
          <p:cNvCxnSpPr>
            <a:cxnSpLocks/>
          </p:cNvCxnSpPr>
          <p:nvPr/>
        </p:nvCxnSpPr>
        <p:spPr>
          <a:xfrm>
            <a:off x="8305802" y="3908425"/>
            <a:ext cx="2036763" cy="1181100"/>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F2037-D64A-901B-D13B-255B978D5382}"/>
              </a:ext>
            </a:extLst>
          </p:cNvPr>
          <p:cNvCxnSpPr>
            <a:cxnSpLocks/>
          </p:cNvCxnSpPr>
          <p:nvPr/>
        </p:nvCxnSpPr>
        <p:spPr>
          <a:xfrm flipH="1">
            <a:off x="8297865" y="2025650"/>
            <a:ext cx="2130425" cy="1550988"/>
          </a:xfrm>
          <a:prstGeom prst="straightConnector1">
            <a:avLst/>
          </a:prstGeom>
          <a:ln w="5715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49321C-5C95-4292-6D37-BAC4191CE261}"/>
              </a:ext>
            </a:extLst>
          </p:cNvPr>
          <p:cNvCxnSpPr>
            <a:cxnSpLocks/>
          </p:cNvCxnSpPr>
          <p:nvPr/>
        </p:nvCxnSpPr>
        <p:spPr>
          <a:xfrm flipH="1">
            <a:off x="4946652" y="3854450"/>
            <a:ext cx="1789113" cy="0"/>
          </a:xfrm>
          <a:prstGeom prst="straightConnector1">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09ADFF-F80A-A52C-CE83-3BE71DB3E401}"/>
              </a:ext>
            </a:extLst>
          </p:cNvPr>
          <p:cNvCxnSpPr>
            <a:cxnSpLocks/>
          </p:cNvCxnSpPr>
          <p:nvPr/>
        </p:nvCxnSpPr>
        <p:spPr>
          <a:xfrm flipH="1" flipV="1">
            <a:off x="2058990" y="2609850"/>
            <a:ext cx="1730375" cy="9017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6">
            <a:extLst>
              <a:ext uri="{FF2B5EF4-FFF2-40B4-BE49-F238E27FC236}">
                <a16:creationId xmlns:a16="http://schemas.microsoft.com/office/drawing/2014/main" id="{56EE0BED-DC04-A727-BAAF-53D928F5756B}"/>
              </a:ext>
            </a:extLst>
          </p:cNvPr>
          <p:cNvSpPr txBox="1">
            <a:spLocks noChangeArrowheads="1"/>
          </p:cNvSpPr>
          <p:nvPr/>
        </p:nvSpPr>
        <p:spPr bwMode="auto">
          <a:xfrm>
            <a:off x="9139238" y="1928813"/>
            <a:ext cx="142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15" name="文本框 17">
            <a:extLst>
              <a:ext uri="{FF2B5EF4-FFF2-40B4-BE49-F238E27FC236}">
                <a16:creationId xmlns:a16="http://schemas.microsoft.com/office/drawing/2014/main" id="{9697F931-5B70-1EA6-B6BB-598402CA4BD3}"/>
              </a:ext>
            </a:extLst>
          </p:cNvPr>
          <p:cNvSpPr txBox="1">
            <a:spLocks noChangeArrowheads="1"/>
          </p:cNvSpPr>
          <p:nvPr/>
        </p:nvSpPr>
        <p:spPr bwMode="auto">
          <a:xfrm>
            <a:off x="2011363" y="4451350"/>
            <a:ext cx="1192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16" name="文本框 31">
            <a:extLst>
              <a:ext uri="{FF2B5EF4-FFF2-40B4-BE49-F238E27FC236}">
                <a16:creationId xmlns:a16="http://schemas.microsoft.com/office/drawing/2014/main" id="{DCFF9478-52AC-A865-C56B-0E18EC7A7FEB}"/>
              </a:ext>
            </a:extLst>
          </p:cNvPr>
          <p:cNvSpPr txBox="1">
            <a:spLocks noChangeArrowheads="1"/>
          </p:cNvSpPr>
          <p:nvPr/>
        </p:nvSpPr>
        <p:spPr bwMode="auto">
          <a:xfrm>
            <a:off x="5495131" y="1531815"/>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a:t>
            </a:r>
          </a:p>
        </p:txBody>
      </p:sp>
      <p:sp>
        <p:nvSpPr>
          <p:cNvPr id="17" name="文本框 32">
            <a:extLst>
              <a:ext uri="{FF2B5EF4-FFF2-40B4-BE49-F238E27FC236}">
                <a16:creationId xmlns:a16="http://schemas.microsoft.com/office/drawing/2014/main" id="{A1779FD3-B815-01E4-CCB9-072A4F3E3F0E}"/>
              </a:ext>
            </a:extLst>
          </p:cNvPr>
          <p:cNvSpPr txBox="1">
            <a:spLocks noChangeArrowheads="1"/>
          </p:cNvSpPr>
          <p:nvPr/>
        </p:nvSpPr>
        <p:spPr bwMode="auto">
          <a:xfrm>
            <a:off x="5002212" y="1120705"/>
            <a:ext cx="2112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t>IoT</a:t>
            </a:r>
            <a:r>
              <a:rPr lang="zh-CN" altLang="en-US" sz="1800" dirty="0"/>
              <a:t>嵌入式开发板</a:t>
            </a:r>
          </a:p>
        </p:txBody>
      </p:sp>
      <p:sp>
        <p:nvSpPr>
          <p:cNvPr id="18" name="椭圆 17">
            <a:extLst>
              <a:ext uri="{FF2B5EF4-FFF2-40B4-BE49-F238E27FC236}">
                <a16:creationId xmlns:a16="http://schemas.microsoft.com/office/drawing/2014/main" id="{0FB3AEFA-66D5-2C83-E4EC-9BDC65F151B8}"/>
              </a:ext>
            </a:extLst>
          </p:cNvPr>
          <p:cNvSpPr/>
          <p:nvPr/>
        </p:nvSpPr>
        <p:spPr>
          <a:xfrm>
            <a:off x="3789365" y="3438525"/>
            <a:ext cx="923925" cy="6858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19" name="椭圆 18">
            <a:extLst>
              <a:ext uri="{FF2B5EF4-FFF2-40B4-BE49-F238E27FC236}">
                <a16:creationId xmlns:a16="http://schemas.microsoft.com/office/drawing/2014/main" id="{1DF86E1D-21DF-A60F-5242-9B8975B2BADA}"/>
              </a:ext>
            </a:extLst>
          </p:cNvPr>
          <p:cNvSpPr/>
          <p:nvPr/>
        </p:nvSpPr>
        <p:spPr>
          <a:xfrm>
            <a:off x="7154865" y="3511550"/>
            <a:ext cx="922337" cy="6858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20" name="文本框 35">
            <a:extLst>
              <a:ext uri="{FF2B5EF4-FFF2-40B4-BE49-F238E27FC236}">
                <a16:creationId xmlns:a16="http://schemas.microsoft.com/office/drawing/2014/main" id="{2BCCB7C6-ECD0-BED4-0893-366AC5EA00A0}"/>
              </a:ext>
            </a:extLst>
          </p:cNvPr>
          <p:cNvSpPr txBox="1">
            <a:spLocks noChangeArrowheads="1"/>
          </p:cNvSpPr>
          <p:nvPr/>
        </p:nvSpPr>
        <p:spPr bwMode="auto">
          <a:xfrm>
            <a:off x="7091363" y="2584450"/>
            <a:ext cx="1477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a:solidFill>
                  <a:schemeClr val="bg1"/>
                </a:solidFill>
              </a:rPr>
              <a:t>WiFi</a:t>
            </a:r>
            <a:r>
              <a:rPr lang="zh-CN" altLang="en-US" sz="1800">
                <a:solidFill>
                  <a:schemeClr val="bg1"/>
                </a:solidFill>
              </a:rPr>
              <a:t>应用层</a:t>
            </a:r>
          </a:p>
        </p:txBody>
      </p:sp>
      <p:sp>
        <p:nvSpPr>
          <p:cNvPr id="21" name="文本框 36">
            <a:extLst>
              <a:ext uri="{FF2B5EF4-FFF2-40B4-BE49-F238E27FC236}">
                <a16:creationId xmlns:a16="http://schemas.microsoft.com/office/drawing/2014/main" id="{D4CF02DE-79E4-F173-8B10-FFD4195AAADC}"/>
              </a:ext>
            </a:extLst>
          </p:cNvPr>
          <p:cNvSpPr txBox="1">
            <a:spLocks noChangeArrowheads="1"/>
          </p:cNvSpPr>
          <p:nvPr/>
        </p:nvSpPr>
        <p:spPr bwMode="auto">
          <a:xfrm>
            <a:off x="3754919" y="2616994"/>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solidFill>
                  <a:schemeClr val="bg1"/>
                </a:solidFill>
              </a:rPr>
              <a:t>USB</a:t>
            </a:r>
            <a:r>
              <a:rPr lang="zh-CN" altLang="en-US" sz="1800" dirty="0">
                <a:solidFill>
                  <a:schemeClr val="bg1"/>
                </a:solidFill>
              </a:rPr>
              <a:t>驱动</a:t>
            </a:r>
          </a:p>
        </p:txBody>
      </p:sp>
      <p:sp>
        <p:nvSpPr>
          <p:cNvPr id="22" name="文本框 37">
            <a:extLst>
              <a:ext uri="{FF2B5EF4-FFF2-40B4-BE49-F238E27FC236}">
                <a16:creationId xmlns:a16="http://schemas.microsoft.com/office/drawing/2014/main" id="{69254022-0BA9-FCA2-7E72-DA4D8CAA71A2}"/>
              </a:ext>
            </a:extLst>
          </p:cNvPr>
          <p:cNvSpPr txBox="1">
            <a:spLocks noChangeArrowheads="1"/>
          </p:cNvSpPr>
          <p:nvPr/>
        </p:nvSpPr>
        <p:spPr bwMode="auto">
          <a:xfrm>
            <a:off x="5186363" y="3262315"/>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主程序操作</a:t>
            </a:r>
          </a:p>
        </p:txBody>
      </p:sp>
      <p:sp>
        <p:nvSpPr>
          <p:cNvPr id="23" name="文本框 16">
            <a:extLst>
              <a:ext uri="{FF2B5EF4-FFF2-40B4-BE49-F238E27FC236}">
                <a16:creationId xmlns:a16="http://schemas.microsoft.com/office/drawing/2014/main" id="{54E0F0E2-17B7-BB44-F5F8-FBE405D733AC}"/>
              </a:ext>
            </a:extLst>
          </p:cNvPr>
          <p:cNvSpPr txBox="1">
            <a:spLocks noChangeArrowheads="1"/>
          </p:cNvSpPr>
          <p:nvPr/>
        </p:nvSpPr>
        <p:spPr bwMode="auto">
          <a:xfrm>
            <a:off x="2263777" y="2387600"/>
            <a:ext cx="1420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24" name="文本框 17">
            <a:extLst>
              <a:ext uri="{FF2B5EF4-FFF2-40B4-BE49-F238E27FC236}">
                <a16:creationId xmlns:a16="http://schemas.microsoft.com/office/drawing/2014/main" id="{4374D0B9-4A7E-267A-2660-21F3A625C381}"/>
              </a:ext>
            </a:extLst>
          </p:cNvPr>
          <p:cNvSpPr txBox="1">
            <a:spLocks noChangeArrowheads="1"/>
          </p:cNvSpPr>
          <p:nvPr/>
        </p:nvSpPr>
        <p:spPr bwMode="auto">
          <a:xfrm>
            <a:off x="9029702" y="5280025"/>
            <a:ext cx="11922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25" name="矩形 24">
            <a:extLst>
              <a:ext uri="{FF2B5EF4-FFF2-40B4-BE49-F238E27FC236}">
                <a16:creationId xmlns:a16="http://schemas.microsoft.com/office/drawing/2014/main" id="{3ECEF4DB-1512-911B-B48C-D42E982E92CA}"/>
              </a:ext>
            </a:extLst>
          </p:cNvPr>
          <p:cNvSpPr/>
          <p:nvPr/>
        </p:nvSpPr>
        <p:spPr>
          <a:xfrm>
            <a:off x="10230297" y="4790280"/>
            <a:ext cx="1442340" cy="97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激光雷达数据成像程序</a:t>
            </a:r>
          </a:p>
        </p:txBody>
      </p:sp>
      <p:sp>
        <p:nvSpPr>
          <p:cNvPr id="26" name="矩形 25">
            <a:extLst>
              <a:ext uri="{FF2B5EF4-FFF2-40B4-BE49-F238E27FC236}">
                <a16:creationId xmlns:a16="http://schemas.microsoft.com/office/drawing/2014/main" id="{493973AD-2D3C-5505-1E63-1443F6CE74BA}"/>
              </a:ext>
            </a:extLst>
          </p:cNvPr>
          <p:cNvSpPr/>
          <p:nvPr/>
        </p:nvSpPr>
        <p:spPr>
          <a:xfrm>
            <a:off x="10360345" y="1782760"/>
            <a:ext cx="1333178" cy="838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激光雷达指令发送程序</a:t>
            </a:r>
          </a:p>
        </p:txBody>
      </p:sp>
      <p:sp>
        <p:nvSpPr>
          <p:cNvPr id="33" name="文本框 32">
            <a:extLst>
              <a:ext uri="{FF2B5EF4-FFF2-40B4-BE49-F238E27FC236}">
                <a16:creationId xmlns:a16="http://schemas.microsoft.com/office/drawing/2014/main" id="{D10200F3-BDD7-6ED3-34C2-35C9E5C3AFD4}"/>
              </a:ext>
            </a:extLst>
          </p:cNvPr>
          <p:cNvSpPr txBox="1"/>
          <p:nvPr/>
        </p:nvSpPr>
        <p:spPr>
          <a:xfrm>
            <a:off x="6437425" y="802477"/>
            <a:ext cx="894797" cy="307777"/>
          </a:xfrm>
          <a:prstGeom prst="rect">
            <a:avLst/>
          </a:prstGeom>
          <a:no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4" name="文本框 33">
            <a:extLst>
              <a:ext uri="{FF2B5EF4-FFF2-40B4-BE49-F238E27FC236}">
                <a16:creationId xmlns:a16="http://schemas.microsoft.com/office/drawing/2014/main" id="{5C2E3772-54CA-2A0E-F83C-68E195FB2990}"/>
              </a:ext>
            </a:extLst>
          </p:cNvPr>
          <p:cNvSpPr txBox="1"/>
          <p:nvPr/>
        </p:nvSpPr>
        <p:spPr>
          <a:xfrm>
            <a:off x="7828073" y="802477"/>
            <a:ext cx="918841" cy="307777"/>
          </a:xfrm>
          <a:prstGeom prst="rect">
            <a:avLst/>
          </a:prstGeom>
          <a:no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5" name="文本框 34">
            <a:extLst>
              <a:ext uri="{FF2B5EF4-FFF2-40B4-BE49-F238E27FC236}">
                <a16:creationId xmlns:a16="http://schemas.microsoft.com/office/drawing/2014/main" id="{953A7226-E9A9-135B-CE4C-79B96F6C7D1F}"/>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6" name="文本框 35">
            <a:extLst>
              <a:ext uri="{FF2B5EF4-FFF2-40B4-BE49-F238E27FC236}">
                <a16:creationId xmlns:a16="http://schemas.microsoft.com/office/drawing/2014/main" id="{5EA4B80E-4413-9DF4-456F-8DF5CE444379}"/>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7" name="文本框 36">
            <a:extLst>
              <a:ext uri="{FF2B5EF4-FFF2-40B4-BE49-F238E27FC236}">
                <a16:creationId xmlns:a16="http://schemas.microsoft.com/office/drawing/2014/main" id="{2390AE06-0AA1-9427-C57F-A63546A5EC3E}"/>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8" name="文本框 37">
            <a:extLst>
              <a:ext uri="{FF2B5EF4-FFF2-40B4-BE49-F238E27FC236}">
                <a16:creationId xmlns:a16="http://schemas.microsoft.com/office/drawing/2014/main" id="{6905A939-205D-56AF-C945-86241C429FB4}"/>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9" name="文本框 38">
            <a:extLst>
              <a:ext uri="{FF2B5EF4-FFF2-40B4-BE49-F238E27FC236}">
                <a16:creationId xmlns:a16="http://schemas.microsoft.com/office/drawing/2014/main" id="{5F6789EA-EA86-FD8C-3FF7-4CFA2A9AA230}"/>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0" name="文本框 39">
            <a:extLst>
              <a:ext uri="{FF2B5EF4-FFF2-40B4-BE49-F238E27FC236}">
                <a16:creationId xmlns:a16="http://schemas.microsoft.com/office/drawing/2014/main" id="{015574E5-ADB6-406A-ED04-18E44E1A5111}"/>
              </a:ext>
            </a:extLst>
          </p:cNvPr>
          <p:cNvSpPr txBox="1"/>
          <p:nvPr/>
        </p:nvSpPr>
        <p:spPr>
          <a:xfrm>
            <a:off x="5179246" y="813243"/>
            <a:ext cx="902811"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149906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22BA24A-3F30-CD7D-43C5-F1B827AF2931}"/>
              </a:ext>
            </a:extLst>
          </p:cNvPr>
          <p:cNvSpPr>
            <a:spLocks noGrp="1"/>
          </p:cNvSpPr>
          <p:nvPr>
            <p:ph type="sldNum" sz="quarter" idx="4"/>
          </p:nvPr>
        </p:nvSpPr>
        <p:spPr/>
        <p:txBody>
          <a:bodyPr/>
          <a:lstStyle/>
          <a:p>
            <a:fld id="{A30DD81B-ADF2-4E81-89E9-715225DDC310}" type="slidenum">
              <a:rPr lang="zh-CN" altLang="en-US" smtClean="0"/>
              <a:pPr/>
              <a:t>8</a:t>
            </a:fld>
            <a:endParaRPr lang="zh-CN" altLang="en-US" dirty="0"/>
          </a:p>
        </p:txBody>
      </p:sp>
      <p:sp>
        <p:nvSpPr>
          <p:cNvPr id="3" name="矩形: 圆角 2">
            <a:extLst>
              <a:ext uri="{FF2B5EF4-FFF2-40B4-BE49-F238E27FC236}">
                <a16:creationId xmlns:a16="http://schemas.microsoft.com/office/drawing/2014/main" id="{86F50ED8-B422-FDB0-9DAD-522C24B14855}"/>
              </a:ext>
            </a:extLst>
          </p:cNvPr>
          <p:cNvSpPr/>
          <p:nvPr/>
        </p:nvSpPr>
        <p:spPr>
          <a:xfrm>
            <a:off x="2610457" y="1566616"/>
            <a:ext cx="6526212" cy="483425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IoT</a:t>
            </a:r>
            <a:r>
              <a:rPr lang="zh-CN" altLang="en-US" dirty="0">
                <a:solidFill>
                  <a:schemeClr val="tx1"/>
                </a:solidFill>
              </a:rPr>
              <a:t>嵌入式开发板</a:t>
            </a:r>
          </a:p>
        </p:txBody>
      </p:sp>
      <p:sp>
        <p:nvSpPr>
          <p:cNvPr id="4" name="矩形: 圆角 3">
            <a:extLst>
              <a:ext uri="{FF2B5EF4-FFF2-40B4-BE49-F238E27FC236}">
                <a16:creationId xmlns:a16="http://schemas.microsoft.com/office/drawing/2014/main" id="{2C060382-A1ED-C352-DFF2-EF42FFECE2AE}"/>
              </a:ext>
            </a:extLst>
          </p:cNvPr>
          <p:cNvSpPr/>
          <p:nvPr/>
        </p:nvSpPr>
        <p:spPr>
          <a:xfrm>
            <a:off x="3816352" y="1865313"/>
            <a:ext cx="4189413" cy="429736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矩形 4">
            <a:extLst>
              <a:ext uri="{FF2B5EF4-FFF2-40B4-BE49-F238E27FC236}">
                <a16:creationId xmlns:a16="http://schemas.microsoft.com/office/drawing/2014/main" id="{56440813-1E1F-5A0A-32C2-F4A5731F4127}"/>
              </a:ext>
            </a:extLst>
          </p:cNvPr>
          <p:cNvSpPr/>
          <p:nvPr/>
        </p:nvSpPr>
        <p:spPr>
          <a:xfrm>
            <a:off x="537374" y="1959290"/>
            <a:ext cx="1185860" cy="374364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激光雷达</a:t>
            </a:r>
          </a:p>
        </p:txBody>
      </p:sp>
      <p:sp>
        <p:nvSpPr>
          <p:cNvPr id="6" name="矩形 5">
            <a:extLst>
              <a:ext uri="{FF2B5EF4-FFF2-40B4-BE49-F238E27FC236}">
                <a16:creationId xmlns:a16="http://schemas.microsoft.com/office/drawing/2014/main" id="{514FCBE4-8C25-2502-5230-F1087D6B35F9}"/>
              </a:ext>
            </a:extLst>
          </p:cNvPr>
          <p:cNvSpPr/>
          <p:nvPr/>
        </p:nvSpPr>
        <p:spPr>
          <a:xfrm>
            <a:off x="10032304" y="1546225"/>
            <a:ext cx="1838326" cy="472281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个人计算机</a:t>
            </a:r>
          </a:p>
        </p:txBody>
      </p:sp>
      <p:sp>
        <p:nvSpPr>
          <p:cNvPr id="7" name="矩形: 圆角 6">
            <a:extLst>
              <a:ext uri="{FF2B5EF4-FFF2-40B4-BE49-F238E27FC236}">
                <a16:creationId xmlns:a16="http://schemas.microsoft.com/office/drawing/2014/main" id="{A456AB71-6219-1170-D239-3BF1BAD2C43D}"/>
              </a:ext>
            </a:extLst>
          </p:cNvPr>
          <p:cNvSpPr/>
          <p:nvPr/>
        </p:nvSpPr>
        <p:spPr>
          <a:xfrm>
            <a:off x="3695703" y="2202020"/>
            <a:ext cx="1174749" cy="3359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圆角 7">
            <a:extLst>
              <a:ext uri="{FF2B5EF4-FFF2-40B4-BE49-F238E27FC236}">
                <a16:creationId xmlns:a16="http://schemas.microsoft.com/office/drawing/2014/main" id="{4A664D5A-121C-5B95-1533-9F83FC286F79}"/>
              </a:ext>
            </a:extLst>
          </p:cNvPr>
          <p:cNvSpPr/>
          <p:nvPr/>
        </p:nvSpPr>
        <p:spPr>
          <a:xfrm>
            <a:off x="7091363" y="2265363"/>
            <a:ext cx="1244603" cy="335915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9" name="直接箭头连接符 8">
            <a:extLst>
              <a:ext uri="{FF2B5EF4-FFF2-40B4-BE49-F238E27FC236}">
                <a16:creationId xmlns:a16="http://schemas.microsoft.com/office/drawing/2014/main" id="{A6E6C01A-671E-AD16-3BF4-C30B66C5876E}"/>
              </a:ext>
            </a:extLst>
          </p:cNvPr>
          <p:cNvCxnSpPr>
            <a:cxnSpLocks/>
          </p:cNvCxnSpPr>
          <p:nvPr/>
        </p:nvCxnSpPr>
        <p:spPr>
          <a:xfrm flipV="1">
            <a:off x="1927227" y="4359275"/>
            <a:ext cx="1730375" cy="73025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CC266F4-86D0-D862-B7AA-DF1FB65CA1DF}"/>
              </a:ext>
            </a:extLst>
          </p:cNvPr>
          <p:cNvCxnSpPr>
            <a:cxnSpLocks/>
          </p:cNvCxnSpPr>
          <p:nvPr/>
        </p:nvCxnSpPr>
        <p:spPr>
          <a:xfrm>
            <a:off x="8305802" y="3908425"/>
            <a:ext cx="2036763" cy="1181100"/>
          </a:xfrm>
          <a:prstGeom prst="straightConnector1">
            <a:avLst/>
          </a:prstGeom>
          <a:ln w="571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F2037-D64A-901B-D13B-255B978D5382}"/>
              </a:ext>
            </a:extLst>
          </p:cNvPr>
          <p:cNvCxnSpPr>
            <a:cxnSpLocks/>
          </p:cNvCxnSpPr>
          <p:nvPr/>
        </p:nvCxnSpPr>
        <p:spPr>
          <a:xfrm flipH="1">
            <a:off x="8297865" y="2025650"/>
            <a:ext cx="2130425" cy="1550988"/>
          </a:xfrm>
          <a:prstGeom prst="straightConnector1">
            <a:avLst/>
          </a:prstGeom>
          <a:ln w="571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49321C-5C95-4292-6D37-BAC4191CE261}"/>
              </a:ext>
            </a:extLst>
          </p:cNvPr>
          <p:cNvCxnSpPr>
            <a:cxnSpLocks/>
          </p:cNvCxnSpPr>
          <p:nvPr/>
        </p:nvCxnSpPr>
        <p:spPr>
          <a:xfrm flipH="1">
            <a:off x="4946652" y="3854450"/>
            <a:ext cx="1789113" cy="0"/>
          </a:xfrm>
          <a:prstGeom prst="straightConnector1">
            <a:avLst/>
          </a:prstGeom>
          <a:ln w="76200">
            <a:solidFill>
              <a:schemeClr val="bg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109ADFF-F80A-A52C-CE83-3BE71DB3E401}"/>
              </a:ext>
            </a:extLst>
          </p:cNvPr>
          <p:cNvCxnSpPr>
            <a:cxnSpLocks/>
          </p:cNvCxnSpPr>
          <p:nvPr/>
        </p:nvCxnSpPr>
        <p:spPr>
          <a:xfrm flipH="1" flipV="1">
            <a:off x="2058990" y="2609850"/>
            <a:ext cx="1730375" cy="9017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6">
            <a:extLst>
              <a:ext uri="{FF2B5EF4-FFF2-40B4-BE49-F238E27FC236}">
                <a16:creationId xmlns:a16="http://schemas.microsoft.com/office/drawing/2014/main" id="{56EE0BED-DC04-A727-BAAF-53D928F5756B}"/>
              </a:ext>
            </a:extLst>
          </p:cNvPr>
          <p:cNvSpPr txBox="1">
            <a:spLocks noChangeArrowheads="1"/>
          </p:cNvSpPr>
          <p:nvPr/>
        </p:nvSpPr>
        <p:spPr bwMode="auto">
          <a:xfrm>
            <a:off x="9139238" y="1928813"/>
            <a:ext cx="142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15" name="文本框 17">
            <a:extLst>
              <a:ext uri="{FF2B5EF4-FFF2-40B4-BE49-F238E27FC236}">
                <a16:creationId xmlns:a16="http://schemas.microsoft.com/office/drawing/2014/main" id="{9697F931-5B70-1EA6-B6BB-598402CA4BD3}"/>
              </a:ext>
            </a:extLst>
          </p:cNvPr>
          <p:cNvSpPr txBox="1">
            <a:spLocks noChangeArrowheads="1"/>
          </p:cNvSpPr>
          <p:nvPr/>
        </p:nvSpPr>
        <p:spPr bwMode="auto">
          <a:xfrm>
            <a:off x="2011363" y="4451350"/>
            <a:ext cx="1192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16" name="文本框 31">
            <a:extLst>
              <a:ext uri="{FF2B5EF4-FFF2-40B4-BE49-F238E27FC236}">
                <a16:creationId xmlns:a16="http://schemas.microsoft.com/office/drawing/2014/main" id="{DCFF9478-52AC-A865-C56B-0E18EC7A7FEB}"/>
              </a:ext>
            </a:extLst>
          </p:cNvPr>
          <p:cNvSpPr txBox="1">
            <a:spLocks noChangeArrowheads="1"/>
          </p:cNvSpPr>
          <p:nvPr/>
        </p:nvSpPr>
        <p:spPr bwMode="auto">
          <a:xfrm>
            <a:off x="5495131" y="1531815"/>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a:t>
            </a:r>
          </a:p>
        </p:txBody>
      </p:sp>
      <p:sp>
        <p:nvSpPr>
          <p:cNvPr id="17" name="文本框 32">
            <a:extLst>
              <a:ext uri="{FF2B5EF4-FFF2-40B4-BE49-F238E27FC236}">
                <a16:creationId xmlns:a16="http://schemas.microsoft.com/office/drawing/2014/main" id="{A1779FD3-B815-01E4-CCB9-072A4F3E3F0E}"/>
              </a:ext>
            </a:extLst>
          </p:cNvPr>
          <p:cNvSpPr txBox="1">
            <a:spLocks noChangeArrowheads="1"/>
          </p:cNvSpPr>
          <p:nvPr/>
        </p:nvSpPr>
        <p:spPr bwMode="auto">
          <a:xfrm>
            <a:off x="5002212" y="1120705"/>
            <a:ext cx="2112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t>IoT</a:t>
            </a:r>
            <a:r>
              <a:rPr lang="zh-CN" altLang="en-US" sz="1800" dirty="0"/>
              <a:t>嵌入式开发板</a:t>
            </a:r>
          </a:p>
        </p:txBody>
      </p:sp>
      <p:sp>
        <p:nvSpPr>
          <p:cNvPr id="18" name="椭圆 17">
            <a:extLst>
              <a:ext uri="{FF2B5EF4-FFF2-40B4-BE49-F238E27FC236}">
                <a16:creationId xmlns:a16="http://schemas.microsoft.com/office/drawing/2014/main" id="{0FB3AEFA-66D5-2C83-E4EC-9BDC65F151B8}"/>
              </a:ext>
            </a:extLst>
          </p:cNvPr>
          <p:cNvSpPr/>
          <p:nvPr/>
        </p:nvSpPr>
        <p:spPr>
          <a:xfrm>
            <a:off x="3789365" y="3438525"/>
            <a:ext cx="923925" cy="685800"/>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19" name="椭圆 18">
            <a:extLst>
              <a:ext uri="{FF2B5EF4-FFF2-40B4-BE49-F238E27FC236}">
                <a16:creationId xmlns:a16="http://schemas.microsoft.com/office/drawing/2014/main" id="{1DF86E1D-21DF-A60F-5242-9B8975B2BADA}"/>
              </a:ext>
            </a:extLst>
          </p:cNvPr>
          <p:cNvSpPr/>
          <p:nvPr/>
        </p:nvSpPr>
        <p:spPr>
          <a:xfrm>
            <a:off x="7154865" y="3511550"/>
            <a:ext cx="922337" cy="685800"/>
          </a:xfrm>
          <a:prstGeom prst="ellipse">
            <a:avLst/>
          </a:prstGeom>
          <a:solidFill>
            <a:schemeClr val="bg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缓存</a:t>
            </a:r>
          </a:p>
        </p:txBody>
      </p:sp>
      <p:sp>
        <p:nvSpPr>
          <p:cNvPr id="20" name="文本框 35">
            <a:extLst>
              <a:ext uri="{FF2B5EF4-FFF2-40B4-BE49-F238E27FC236}">
                <a16:creationId xmlns:a16="http://schemas.microsoft.com/office/drawing/2014/main" id="{2BCCB7C6-ECD0-BED4-0893-366AC5EA00A0}"/>
              </a:ext>
            </a:extLst>
          </p:cNvPr>
          <p:cNvSpPr txBox="1">
            <a:spLocks noChangeArrowheads="1"/>
          </p:cNvSpPr>
          <p:nvPr/>
        </p:nvSpPr>
        <p:spPr bwMode="auto">
          <a:xfrm>
            <a:off x="7091363" y="2584450"/>
            <a:ext cx="1477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a:solidFill>
                  <a:schemeClr val="bg1"/>
                </a:solidFill>
              </a:rPr>
              <a:t>WiFi</a:t>
            </a:r>
            <a:r>
              <a:rPr lang="zh-CN" altLang="en-US" sz="1800">
                <a:solidFill>
                  <a:schemeClr val="bg1"/>
                </a:solidFill>
              </a:rPr>
              <a:t>应用层</a:t>
            </a:r>
          </a:p>
        </p:txBody>
      </p:sp>
      <p:sp>
        <p:nvSpPr>
          <p:cNvPr id="21" name="文本框 36">
            <a:extLst>
              <a:ext uri="{FF2B5EF4-FFF2-40B4-BE49-F238E27FC236}">
                <a16:creationId xmlns:a16="http://schemas.microsoft.com/office/drawing/2014/main" id="{D4CF02DE-79E4-F173-8B10-FFD4195AAADC}"/>
              </a:ext>
            </a:extLst>
          </p:cNvPr>
          <p:cNvSpPr txBox="1">
            <a:spLocks noChangeArrowheads="1"/>
          </p:cNvSpPr>
          <p:nvPr/>
        </p:nvSpPr>
        <p:spPr bwMode="auto">
          <a:xfrm>
            <a:off x="3754919" y="2616994"/>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1800" dirty="0">
                <a:solidFill>
                  <a:schemeClr val="bg1"/>
                </a:solidFill>
              </a:rPr>
              <a:t>USB</a:t>
            </a:r>
            <a:r>
              <a:rPr lang="zh-CN" altLang="en-US" sz="1800" dirty="0">
                <a:solidFill>
                  <a:schemeClr val="bg1"/>
                </a:solidFill>
              </a:rPr>
              <a:t>驱动</a:t>
            </a:r>
          </a:p>
        </p:txBody>
      </p:sp>
      <p:sp>
        <p:nvSpPr>
          <p:cNvPr id="22" name="文本框 37">
            <a:extLst>
              <a:ext uri="{FF2B5EF4-FFF2-40B4-BE49-F238E27FC236}">
                <a16:creationId xmlns:a16="http://schemas.microsoft.com/office/drawing/2014/main" id="{69254022-0BA9-FCA2-7E72-DA4D8CAA71A2}"/>
              </a:ext>
            </a:extLst>
          </p:cNvPr>
          <p:cNvSpPr txBox="1">
            <a:spLocks noChangeArrowheads="1"/>
          </p:cNvSpPr>
          <p:nvPr/>
        </p:nvSpPr>
        <p:spPr bwMode="auto">
          <a:xfrm>
            <a:off x="5186363" y="3262315"/>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1800" dirty="0"/>
              <a:t>主程序操作</a:t>
            </a:r>
          </a:p>
        </p:txBody>
      </p:sp>
      <p:sp>
        <p:nvSpPr>
          <p:cNvPr id="23" name="文本框 16">
            <a:extLst>
              <a:ext uri="{FF2B5EF4-FFF2-40B4-BE49-F238E27FC236}">
                <a16:creationId xmlns:a16="http://schemas.microsoft.com/office/drawing/2014/main" id="{54E0F0E2-17B7-BB44-F5F8-FBE405D733AC}"/>
              </a:ext>
            </a:extLst>
          </p:cNvPr>
          <p:cNvSpPr txBox="1">
            <a:spLocks noChangeArrowheads="1"/>
          </p:cNvSpPr>
          <p:nvPr/>
        </p:nvSpPr>
        <p:spPr bwMode="auto">
          <a:xfrm>
            <a:off x="2263777" y="2387600"/>
            <a:ext cx="1420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指令写入</a:t>
            </a:r>
          </a:p>
        </p:txBody>
      </p:sp>
      <p:sp>
        <p:nvSpPr>
          <p:cNvPr id="24" name="文本框 17">
            <a:extLst>
              <a:ext uri="{FF2B5EF4-FFF2-40B4-BE49-F238E27FC236}">
                <a16:creationId xmlns:a16="http://schemas.microsoft.com/office/drawing/2014/main" id="{4374D0B9-4A7E-267A-2660-21F3A625C381}"/>
              </a:ext>
            </a:extLst>
          </p:cNvPr>
          <p:cNvSpPr txBox="1">
            <a:spLocks noChangeArrowheads="1"/>
          </p:cNvSpPr>
          <p:nvPr/>
        </p:nvSpPr>
        <p:spPr bwMode="auto">
          <a:xfrm>
            <a:off x="9029702" y="5280025"/>
            <a:ext cx="11922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数据传出</a:t>
            </a:r>
          </a:p>
        </p:txBody>
      </p:sp>
      <p:sp>
        <p:nvSpPr>
          <p:cNvPr id="25" name="矩形 24">
            <a:extLst>
              <a:ext uri="{FF2B5EF4-FFF2-40B4-BE49-F238E27FC236}">
                <a16:creationId xmlns:a16="http://schemas.microsoft.com/office/drawing/2014/main" id="{3ECEF4DB-1512-911B-B48C-D42E982E92CA}"/>
              </a:ext>
            </a:extLst>
          </p:cNvPr>
          <p:cNvSpPr/>
          <p:nvPr/>
        </p:nvSpPr>
        <p:spPr>
          <a:xfrm>
            <a:off x="10230297" y="4790280"/>
            <a:ext cx="1442340" cy="97949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激光雷达数据成像程序</a:t>
            </a:r>
          </a:p>
        </p:txBody>
      </p:sp>
      <p:sp>
        <p:nvSpPr>
          <p:cNvPr id="26" name="矩形 25">
            <a:extLst>
              <a:ext uri="{FF2B5EF4-FFF2-40B4-BE49-F238E27FC236}">
                <a16:creationId xmlns:a16="http://schemas.microsoft.com/office/drawing/2014/main" id="{493973AD-2D3C-5505-1E63-1443F6CE74BA}"/>
              </a:ext>
            </a:extLst>
          </p:cNvPr>
          <p:cNvSpPr/>
          <p:nvPr/>
        </p:nvSpPr>
        <p:spPr>
          <a:xfrm>
            <a:off x="10360345" y="1782760"/>
            <a:ext cx="1333178" cy="8385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激光雷达指令发送程序</a:t>
            </a:r>
          </a:p>
        </p:txBody>
      </p:sp>
      <p:sp>
        <p:nvSpPr>
          <p:cNvPr id="34" name="文本框 33">
            <a:extLst>
              <a:ext uri="{FF2B5EF4-FFF2-40B4-BE49-F238E27FC236}">
                <a16:creationId xmlns:a16="http://schemas.microsoft.com/office/drawing/2014/main" id="{16EEF628-01F4-33F3-3290-8EBD838CFAAF}"/>
              </a:ext>
            </a:extLst>
          </p:cNvPr>
          <p:cNvSpPr txBox="1"/>
          <p:nvPr/>
        </p:nvSpPr>
        <p:spPr>
          <a:xfrm>
            <a:off x="6437425" y="802477"/>
            <a:ext cx="894797" cy="307777"/>
          </a:xfrm>
          <a:prstGeom prst="rect">
            <a:avLst/>
          </a:prstGeom>
          <a:no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5" name="文本框 34">
            <a:extLst>
              <a:ext uri="{FF2B5EF4-FFF2-40B4-BE49-F238E27FC236}">
                <a16:creationId xmlns:a16="http://schemas.microsoft.com/office/drawing/2014/main" id="{7468BB3C-C396-5366-2845-1E7E64A4BB23}"/>
              </a:ext>
            </a:extLst>
          </p:cNvPr>
          <p:cNvSpPr txBox="1"/>
          <p:nvPr/>
        </p:nvSpPr>
        <p:spPr>
          <a:xfrm>
            <a:off x="7828073" y="802477"/>
            <a:ext cx="918841" cy="307777"/>
          </a:xfrm>
          <a:prstGeom prst="rect">
            <a:avLst/>
          </a:prstGeom>
          <a:no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36" name="文本框 35">
            <a:extLst>
              <a:ext uri="{FF2B5EF4-FFF2-40B4-BE49-F238E27FC236}">
                <a16:creationId xmlns:a16="http://schemas.microsoft.com/office/drawing/2014/main" id="{CEC1EBC1-D9E3-2DC8-76D0-730FEA0AEFF6}"/>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7" name="文本框 36">
            <a:extLst>
              <a:ext uri="{FF2B5EF4-FFF2-40B4-BE49-F238E27FC236}">
                <a16:creationId xmlns:a16="http://schemas.microsoft.com/office/drawing/2014/main" id="{BF907E28-5A38-2A65-0323-31EF0EC8A531}"/>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8" name="文本框 37">
            <a:extLst>
              <a:ext uri="{FF2B5EF4-FFF2-40B4-BE49-F238E27FC236}">
                <a16:creationId xmlns:a16="http://schemas.microsoft.com/office/drawing/2014/main" id="{ACE17B9F-BBF0-5D6A-73D6-AB7138F839C2}"/>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9" name="文本框 38">
            <a:extLst>
              <a:ext uri="{FF2B5EF4-FFF2-40B4-BE49-F238E27FC236}">
                <a16:creationId xmlns:a16="http://schemas.microsoft.com/office/drawing/2014/main" id="{FC2C2323-A2DC-4DB3-E16B-2347483C7AC0}"/>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40" name="文本框 39">
            <a:extLst>
              <a:ext uri="{FF2B5EF4-FFF2-40B4-BE49-F238E27FC236}">
                <a16:creationId xmlns:a16="http://schemas.microsoft.com/office/drawing/2014/main" id="{8A024FCB-3028-CD77-EF16-6FFCE7080E69}"/>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41" name="文本框 40">
            <a:extLst>
              <a:ext uri="{FF2B5EF4-FFF2-40B4-BE49-F238E27FC236}">
                <a16:creationId xmlns:a16="http://schemas.microsoft.com/office/drawing/2014/main" id="{9FA9AF24-3084-F227-B8D9-59C721259751}"/>
              </a:ext>
            </a:extLst>
          </p:cNvPr>
          <p:cNvSpPr txBox="1"/>
          <p:nvPr/>
        </p:nvSpPr>
        <p:spPr>
          <a:xfrm>
            <a:off x="5179246" y="813243"/>
            <a:ext cx="902811" cy="307777"/>
          </a:xfrm>
          <a:prstGeom prst="rect">
            <a:avLst/>
          </a:prstGeom>
          <a:solidFill>
            <a:srgbClr val="FFFF00"/>
          </a:solid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428234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85FCCC55-9A50-45E1-0125-703CFBF90587}"/>
              </a:ext>
            </a:extLst>
          </p:cNvPr>
          <p:cNvSpPr/>
          <p:nvPr/>
        </p:nvSpPr>
        <p:spPr>
          <a:xfrm>
            <a:off x="1610728" y="1472858"/>
            <a:ext cx="4655113" cy="48105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5D0B0DD-FD64-25D7-8CDF-E1E393162A62}"/>
              </a:ext>
            </a:extLst>
          </p:cNvPr>
          <p:cNvSpPr/>
          <p:nvPr/>
        </p:nvSpPr>
        <p:spPr>
          <a:xfrm>
            <a:off x="7618141" y="1344871"/>
            <a:ext cx="3872665" cy="48105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4C15C4E-041A-7660-6EAC-3F3ADB656968}"/>
              </a:ext>
            </a:extLst>
          </p:cNvPr>
          <p:cNvSpPr/>
          <p:nvPr/>
        </p:nvSpPr>
        <p:spPr>
          <a:xfrm>
            <a:off x="7921294" y="1796612"/>
            <a:ext cx="3140490" cy="15680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761676E-8E75-5830-EA3D-8EDE1861C00E}"/>
              </a:ext>
            </a:extLst>
          </p:cNvPr>
          <p:cNvSpPr/>
          <p:nvPr/>
        </p:nvSpPr>
        <p:spPr>
          <a:xfrm>
            <a:off x="1829578" y="1652835"/>
            <a:ext cx="4281292" cy="1812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6F78842-A217-514A-1519-ED9FB45DC5E9}"/>
              </a:ext>
            </a:extLst>
          </p:cNvPr>
          <p:cNvSpPr txBox="1"/>
          <p:nvPr/>
        </p:nvSpPr>
        <p:spPr>
          <a:xfrm>
            <a:off x="701193" y="2154621"/>
            <a:ext cx="606382" cy="2197589"/>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基</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本</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原</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理</a:t>
            </a:r>
          </a:p>
        </p:txBody>
      </p:sp>
      <p:cxnSp>
        <p:nvCxnSpPr>
          <p:cNvPr id="4" name="直接连接符 3">
            <a:extLst>
              <a:ext uri="{FF2B5EF4-FFF2-40B4-BE49-F238E27FC236}">
                <a16:creationId xmlns:a16="http://schemas.microsoft.com/office/drawing/2014/main" id="{90101658-24E4-DF87-3357-A044B92AB1B5}"/>
              </a:ext>
            </a:extLst>
          </p:cNvPr>
          <p:cNvCxnSpPr>
            <a:cxnSpLocks/>
          </p:cNvCxnSpPr>
          <p:nvPr/>
        </p:nvCxnSpPr>
        <p:spPr>
          <a:xfrm>
            <a:off x="610318" y="1749683"/>
            <a:ext cx="0" cy="129176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6FAAF90-BB80-3070-8C80-079614A1BE5B}"/>
              </a:ext>
            </a:extLst>
          </p:cNvPr>
          <p:cNvSpPr txBox="1"/>
          <p:nvPr/>
        </p:nvSpPr>
        <p:spPr>
          <a:xfrm>
            <a:off x="610341" y="1749683"/>
            <a:ext cx="788086" cy="369332"/>
          </a:xfrm>
          <a:prstGeom prst="rect">
            <a:avLst/>
          </a:prstGeom>
          <a:noFill/>
        </p:spPr>
        <p:txBody>
          <a:bodyPr wrap="square">
            <a:spAutoFit/>
          </a:bodyPr>
          <a:lstStyle/>
          <a:p>
            <a:r>
              <a:rPr lang="en-US" altLang="zh-CN"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USB</a:t>
            </a:r>
            <a:endParaRPr lang="zh-CN" altLang="en-US" dirty="0"/>
          </a:p>
        </p:txBody>
      </p:sp>
      <p:pic>
        <p:nvPicPr>
          <p:cNvPr id="5" name="图片 4">
            <a:hlinkClick r:id="rId3" action="ppaction://hlinksldjump"/>
            <a:extLst>
              <a:ext uri="{FF2B5EF4-FFF2-40B4-BE49-F238E27FC236}">
                <a16:creationId xmlns:a16="http://schemas.microsoft.com/office/drawing/2014/main" id="{53E90A41-8C73-8AB2-4EED-1CE0786A790C}"/>
              </a:ext>
            </a:extLst>
          </p:cNvPr>
          <p:cNvPicPr>
            <a:picLocks noChangeAspect="1"/>
          </p:cNvPicPr>
          <p:nvPr/>
        </p:nvPicPr>
        <p:blipFill>
          <a:blip r:embed="rId4"/>
          <a:stretch>
            <a:fillRect/>
          </a:stretch>
        </p:blipFill>
        <p:spPr>
          <a:xfrm>
            <a:off x="1888460" y="1818816"/>
            <a:ext cx="2155529" cy="1573687"/>
          </a:xfrm>
          <a:prstGeom prst="rect">
            <a:avLst/>
          </a:prstGeom>
        </p:spPr>
      </p:pic>
      <p:pic>
        <p:nvPicPr>
          <p:cNvPr id="17" name="图片 16">
            <a:hlinkClick r:id="rId5" action="ppaction://hlinksldjump"/>
            <a:extLst>
              <a:ext uri="{FF2B5EF4-FFF2-40B4-BE49-F238E27FC236}">
                <a16:creationId xmlns:a16="http://schemas.microsoft.com/office/drawing/2014/main" id="{B0644EF2-C471-15F9-DBA9-9A2BFE9C143A}"/>
              </a:ext>
            </a:extLst>
          </p:cNvPr>
          <p:cNvPicPr>
            <a:picLocks noChangeAspect="1"/>
          </p:cNvPicPr>
          <p:nvPr/>
        </p:nvPicPr>
        <p:blipFill>
          <a:blip r:embed="rId6"/>
          <a:stretch>
            <a:fillRect/>
          </a:stretch>
        </p:blipFill>
        <p:spPr>
          <a:xfrm>
            <a:off x="8063170" y="2750273"/>
            <a:ext cx="2926801" cy="432000"/>
          </a:xfrm>
          <a:prstGeom prst="rect">
            <a:avLst/>
          </a:prstGeom>
        </p:spPr>
      </p:pic>
      <p:pic>
        <p:nvPicPr>
          <p:cNvPr id="39" name="图片 38">
            <a:hlinkClick r:id="rId7" action="ppaction://hlinksldjump"/>
            <a:extLst>
              <a:ext uri="{FF2B5EF4-FFF2-40B4-BE49-F238E27FC236}">
                <a16:creationId xmlns:a16="http://schemas.microsoft.com/office/drawing/2014/main" id="{130B9E84-5E8B-E1A8-76C5-8DA354762247}"/>
              </a:ext>
            </a:extLst>
          </p:cNvPr>
          <p:cNvPicPr>
            <a:picLocks noChangeAspect="1"/>
          </p:cNvPicPr>
          <p:nvPr/>
        </p:nvPicPr>
        <p:blipFill>
          <a:blip r:embed="rId8"/>
          <a:stretch>
            <a:fillRect/>
          </a:stretch>
        </p:blipFill>
        <p:spPr>
          <a:xfrm>
            <a:off x="8160269" y="5075432"/>
            <a:ext cx="2455215" cy="982941"/>
          </a:xfrm>
          <a:prstGeom prst="rect">
            <a:avLst/>
          </a:prstGeom>
        </p:spPr>
      </p:pic>
      <p:pic>
        <p:nvPicPr>
          <p:cNvPr id="49" name="图片 48">
            <a:hlinkClick r:id="rId9" action="ppaction://hlinksldjump"/>
            <a:extLst>
              <a:ext uri="{FF2B5EF4-FFF2-40B4-BE49-F238E27FC236}">
                <a16:creationId xmlns:a16="http://schemas.microsoft.com/office/drawing/2014/main" id="{2F415B71-C0B1-BFD1-11F9-887EFB2A1520}"/>
              </a:ext>
            </a:extLst>
          </p:cNvPr>
          <p:cNvPicPr>
            <a:picLocks noChangeAspect="1"/>
          </p:cNvPicPr>
          <p:nvPr/>
        </p:nvPicPr>
        <p:blipFill>
          <a:blip r:embed="rId10"/>
          <a:stretch>
            <a:fillRect/>
          </a:stretch>
        </p:blipFill>
        <p:spPr>
          <a:xfrm>
            <a:off x="1934403" y="4717107"/>
            <a:ext cx="2357671" cy="1224000"/>
          </a:xfrm>
          <a:prstGeom prst="rect">
            <a:avLst/>
          </a:prstGeom>
        </p:spPr>
      </p:pic>
      <p:sp>
        <p:nvSpPr>
          <p:cNvPr id="2" name="文本框 1">
            <a:extLst>
              <a:ext uri="{FF2B5EF4-FFF2-40B4-BE49-F238E27FC236}">
                <a16:creationId xmlns:a16="http://schemas.microsoft.com/office/drawing/2014/main" id="{4A6A0533-29AC-47B6-B032-56332CC8F87D}"/>
              </a:ext>
            </a:extLst>
          </p:cNvPr>
          <p:cNvSpPr txBox="1"/>
          <p:nvPr/>
        </p:nvSpPr>
        <p:spPr>
          <a:xfrm>
            <a:off x="4489502" y="1807857"/>
            <a:ext cx="956734" cy="369332"/>
          </a:xfrm>
          <a:prstGeom prst="rect">
            <a:avLst/>
          </a:prstGeom>
          <a:noFill/>
        </p:spPr>
        <p:txBody>
          <a:bodyPr wrap="square" rtlCol="0">
            <a:spAutoFit/>
          </a:bodyPr>
          <a:lstStyle/>
          <a:p>
            <a:r>
              <a:rPr lang="zh-CN" altLang="en-US" dirty="0"/>
              <a:t>描述符</a:t>
            </a:r>
          </a:p>
        </p:txBody>
      </p:sp>
      <p:sp>
        <p:nvSpPr>
          <p:cNvPr id="6" name="文本框 5">
            <a:extLst>
              <a:ext uri="{FF2B5EF4-FFF2-40B4-BE49-F238E27FC236}">
                <a16:creationId xmlns:a16="http://schemas.microsoft.com/office/drawing/2014/main" id="{B9CB4D08-2BF7-8CB1-6ACC-8F540256E801}"/>
              </a:ext>
            </a:extLst>
          </p:cNvPr>
          <p:cNvSpPr txBox="1"/>
          <p:nvPr/>
        </p:nvSpPr>
        <p:spPr>
          <a:xfrm>
            <a:off x="4356072" y="2317538"/>
            <a:ext cx="1754798" cy="1015663"/>
          </a:xfrm>
          <a:prstGeom prst="rect">
            <a:avLst/>
          </a:prstGeom>
          <a:noFill/>
        </p:spPr>
        <p:txBody>
          <a:bodyPr wrap="square" rtlCol="0">
            <a:spAutoFit/>
          </a:bodyPr>
          <a:lstStyle/>
          <a:p>
            <a:r>
              <a:rPr lang="zh-CN" altLang="en-US" sz="1200" dirty="0"/>
              <a:t>描述符用于描述</a:t>
            </a:r>
            <a:r>
              <a:rPr lang="en-US" altLang="zh-CN" sz="1200" dirty="0"/>
              <a:t>USB</a:t>
            </a:r>
            <a:r>
              <a:rPr lang="zh-CN" altLang="en-US" sz="1200" dirty="0"/>
              <a:t>设备，</a:t>
            </a:r>
            <a:r>
              <a:rPr lang="en-US" altLang="zh-CN" sz="1200" dirty="0"/>
              <a:t>USB</a:t>
            </a:r>
            <a:r>
              <a:rPr lang="zh-CN" altLang="en-US" sz="1200" dirty="0"/>
              <a:t>主机根据描述符对</a:t>
            </a:r>
            <a:r>
              <a:rPr lang="en-US" altLang="zh-CN" sz="1200" dirty="0"/>
              <a:t>USB</a:t>
            </a:r>
            <a:r>
              <a:rPr lang="zh-CN" altLang="en-US" sz="1200" dirty="0"/>
              <a:t>传输进行配置，如</a:t>
            </a:r>
            <a:r>
              <a:rPr lang="en-US" altLang="zh-CN" sz="1200" dirty="0"/>
              <a:t>USB</a:t>
            </a:r>
            <a:r>
              <a:rPr lang="zh-CN" altLang="en-US" sz="1200" dirty="0"/>
              <a:t>速率以及设备类型。</a:t>
            </a:r>
          </a:p>
        </p:txBody>
      </p:sp>
      <p:sp>
        <p:nvSpPr>
          <p:cNvPr id="18" name="文本框 17">
            <a:extLst>
              <a:ext uri="{FF2B5EF4-FFF2-40B4-BE49-F238E27FC236}">
                <a16:creationId xmlns:a16="http://schemas.microsoft.com/office/drawing/2014/main" id="{DAE83B19-6155-F18F-5589-2F3C86658028}"/>
              </a:ext>
            </a:extLst>
          </p:cNvPr>
          <p:cNvSpPr txBox="1"/>
          <p:nvPr/>
        </p:nvSpPr>
        <p:spPr>
          <a:xfrm>
            <a:off x="8746914" y="1806214"/>
            <a:ext cx="1406610" cy="369332"/>
          </a:xfrm>
          <a:prstGeom prst="rect">
            <a:avLst/>
          </a:prstGeom>
          <a:noFill/>
        </p:spPr>
        <p:txBody>
          <a:bodyPr wrap="square" rtlCol="0">
            <a:spAutoFit/>
          </a:bodyPr>
          <a:lstStyle/>
          <a:p>
            <a:r>
              <a:rPr lang="zh-CN" altLang="en-US" dirty="0"/>
              <a:t>包（</a:t>
            </a:r>
            <a:r>
              <a:rPr lang="en-US" altLang="zh-CN" dirty="0"/>
              <a:t>packet</a:t>
            </a:r>
            <a:r>
              <a:rPr lang="zh-CN" altLang="en-US" dirty="0"/>
              <a:t>）</a:t>
            </a:r>
          </a:p>
        </p:txBody>
      </p:sp>
      <p:sp>
        <p:nvSpPr>
          <p:cNvPr id="19" name="文本框 18">
            <a:extLst>
              <a:ext uri="{FF2B5EF4-FFF2-40B4-BE49-F238E27FC236}">
                <a16:creationId xmlns:a16="http://schemas.microsoft.com/office/drawing/2014/main" id="{09637C43-5C8B-8E3C-4AA5-57E383E238B7}"/>
              </a:ext>
            </a:extLst>
          </p:cNvPr>
          <p:cNvSpPr txBox="1"/>
          <p:nvPr/>
        </p:nvSpPr>
        <p:spPr>
          <a:xfrm>
            <a:off x="8525553" y="2303655"/>
            <a:ext cx="2349181" cy="276999"/>
          </a:xfrm>
          <a:prstGeom prst="rect">
            <a:avLst/>
          </a:prstGeom>
          <a:noFill/>
        </p:spPr>
        <p:txBody>
          <a:bodyPr wrap="square" rtlCol="0">
            <a:spAutoFit/>
          </a:bodyPr>
          <a:lstStyle/>
          <a:p>
            <a:r>
              <a:rPr lang="zh-CN" altLang="en-US" sz="1200" dirty="0"/>
              <a:t>包是</a:t>
            </a:r>
            <a:r>
              <a:rPr lang="en-US" altLang="zh-CN" sz="1200" dirty="0"/>
              <a:t>USB</a:t>
            </a:r>
            <a:r>
              <a:rPr lang="zh-CN" altLang="en-US" sz="1200" dirty="0"/>
              <a:t>进行通信的基本单位</a:t>
            </a:r>
          </a:p>
        </p:txBody>
      </p:sp>
      <p:sp>
        <p:nvSpPr>
          <p:cNvPr id="20" name="文本框 19">
            <a:extLst>
              <a:ext uri="{FF2B5EF4-FFF2-40B4-BE49-F238E27FC236}">
                <a16:creationId xmlns:a16="http://schemas.microsoft.com/office/drawing/2014/main" id="{13F79009-5BBD-B4AC-9319-092F756EEDC8}"/>
              </a:ext>
            </a:extLst>
          </p:cNvPr>
          <p:cNvSpPr txBox="1"/>
          <p:nvPr/>
        </p:nvSpPr>
        <p:spPr>
          <a:xfrm>
            <a:off x="8513648" y="4062805"/>
            <a:ext cx="1689692" cy="369332"/>
          </a:xfrm>
          <a:prstGeom prst="rect">
            <a:avLst/>
          </a:prstGeom>
          <a:noFill/>
        </p:spPr>
        <p:txBody>
          <a:bodyPr wrap="square" rtlCol="0">
            <a:spAutoFit/>
          </a:bodyPr>
          <a:lstStyle/>
          <a:p>
            <a:r>
              <a:rPr lang="en-US" altLang="zh-CN" dirty="0"/>
              <a:t>FIFO</a:t>
            </a:r>
            <a:r>
              <a:rPr lang="zh-CN" altLang="en-US" dirty="0"/>
              <a:t>存储器</a:t>
            </a:r>
          </a:p>
        </p:txBody>
      </p:sp>
      <p:sp>
        <p:nvSpPr>
          <p:cNvPr id="21" name="文本框 20">
            <a:extLst>
              <a:ext uri="{FF2B5EF4-FFF2-40B4-BE49-F238E27FC236}">
                <a16:creationId xmlns:a16="http://schemas.microsoft.com/office/drawing/2014/main" id="{CF8CB5E8-E378-6151-66EF-7B73FA205983}"/>
              </a:ext>
            </a:extLst>
          </p:cNvPr>
          <p:cNvSpPr txBox="1"/>
          <p:nvPr/>
        </p:nvSpPr>
        <p:spPr>
          <a:xfrm>
            <a:off x="7921294" y="4438540"/>
            <a:ext cx="3163761" cy="461665"/>
          </a:xfrm>
          <a:prstGeom prst="rect">
            <a:avLst/>
          </a:prstGeom>
          <a:noFill/>
        </p:spPr>
        <p:txBody>
          <a:bodyPr wrap="square" rtlCol="0">
            <a:spAutoFit/>
          </a:bodyPr>
          <a:lstStyle/>
          <a:p>
            <a:r>
              <a:rPr lang="en-US" altLang="zh-CN" sz="1200" dirty="0"/>
              <a:t>FIFO</a:t>
            </a:r>
            <a:r>
              <a:rPr lang="zh-CN" altLang="en-US" sz="1200" dirty="0"/>
              <a:t>全名先进先出。</a:t>
            </a:r>
            <a:r>
              <a:rPr lang="en-US" altLang="zh-CN" sz="1200" dirty="0"/>
              <a:t>FIFO</a:t>
            </a:r>
            <a:r>
              <a:rPr lang="zh-CN" altLang="en-US" sz="1200" dirty="0"/>
              <a:t>存储器用于缓存</a:t>
            </a:r>
            <a:r>
              <a:rPr lang="en-US" altLang="zh-CN" sz="1200" dirty="0"/>
              <a:t>USB</a:t>
            </a:r>
            <a:r>
              <a:rPr lang="zh-CN" altLang="en-US" sz="1200" dirty="0"/>
              <a:t>传输的包数据</a:t>
            </a:r>
          </a:p>
        </p:txBody>
      </p:sp>
      <p:sp>
        <p:nvSpPr>
          <p:cNvPr id="22" name="文本框 21">
            <a:extLst>
              <a:ext uri="{FF2B5EF4-FFF2-40B4-BE49-F238E27FC236}">
                <a16:creationId xmlns:a16="http://schemas.microsoft.com/office/drawing/2014/main" id="{3BAB0716-0370-E853-E2D3-1D745F692FDC}"/>
              </a:ext>
            </a:extLst>
          </p:cNvPr>
          <p:cNvSpPr txBox="1"/>
          <p:nvPr/>
        </p:nvSpPr>
        <p:spPr>
          <a:xfrm>
            <a:off x="3397106" y="3693473"/>
            <a:ext cx="894968" cy="369332"/>
          </a:xfrm>
          <a:prstGeom prst="rect">
            <a:avLst/>
          </a:prstGeom>
          <a:noFill/>
        </p:spPr>
        <p:txBody>
          <a:bodyPr wrap="square" rtlCol="0">
            <a:spAutoFit/>
          </a:bodyPr>
          <a:lstStyle/>
          <a:p>
            <a:r>
              <a:rPr lang="zh-CN" altLang="en-US" dirty="0"/>
              <a:t>驱动</a:t>
            </a:r>
          </a:p>
        </p:txBody>
      </p:sp>
      <p:sp>
        <p:nvSpPr>
          <p:cNvPr id="23" name="文本框 22">
            <a:extLst>
              <a:ext uri="{FF2B5EF4-FFF2-40B4-BE49-F238E27FC236}">
                <a16:creationId xmlns:a16="http://schemas.microsoft.com/office/drawing/2014/main" id="{0A9CA5DB-5DC0-4611-D365-E0940ABCC986}"/>
              </a:ext>
            </a:extLst>
          </p:cNvPr>
          <p:cNvSpPr txBox="1"/>
          <p:nvPr/>
        </p:nvSpPr>
        <p:spPr>
          <a:xfrm>
            <a:off x="2932285" y="4119490"/>
            <a:ext cx="1754798" cy="461665"/>
          </a:xfrm>
          <a:prstGeom prst="rect">
            <a:avLst/>
          </a:prstGeom>
          <a:noFill/>
        </p:spPr>
        <p:txBody>
          <a:bodyPr wrap="square" rtlCol="0">
            <a:spAutoFit/>
          </a:bodyPr>
          <a:lstStyle/>
          <a:p>
            <a:r>
              <a:rPr lang="zh-CN" altLang="en-US" sz="1200" dirty="0"/>
              <a:t>驱动是实现</a:t>
            </a:r>
            <a:r>
              <a:rPr lang="en-US" altLang="zh-CN" sz="1200" dirty="0"/>
              <a:t>USB</a:t>
            </a:r>
            <a:r>
              <a:rPr lang="zh-CN" altLang="en-US" sz="1200" dirty="0"/>
              <a:t>设备功能的程序</a:t>
            </a:r>
          </a:p>
        </p:txBody>
      </p:sp>
      <p:sp>
        <p:nvSpPr>
          <p:cNvPr id="27" name="文本框 26">
            <a:extLst>
              <a:ext uri="{FF2B5EF4-FFF2-40B4-BE49-F238E27FC236}">
                <a16:creationId xmlns:a16="http://schemas.microsoft.com/office/drawing/2014/main" id="{CC5DE90C-ECA2-72A2-189B-584F257A813F}"/>
              </a:ext>
            </a:extLst>
          </p:cNvPr>
          <p:cNvSpPr txBox="1"/>
          <p:nvPr/>
        </p:nvSpPr>
        <p:spPr>
          <a:xfrm>
            <a:off x="6437425" y="802477"/>
            <a:ext cx="894797" cy="307777"/>
          </a:xfrm>
          <a:prstGeom prst="rect">
            <a:avLst/>
          </a:prstGeom>
          <a:solidFill>
            <a:srgbClr val="FFFF00"/>
          </a:solidFill>
          <a:ln>
            <a:noFill/>
          </a:ln>
        </p:spPr>
        <p:txBody>
          <a:bodyPr wrap="none" rtlCol="0">
            <a:spAutoFit/>
          </a:bodyPr>
          <a:lstStyle/>
          <a:p>
            <a:r>
              <a:rPr lang="en-US" altLang="zh-CN" sz="1400" dirty="0">
                <a:latin typeface="方正清刻本悦宋简体" panose="02000000000000000000" pitchFamily="2" charset="-122"/>
                <a:ea typeface="方正清刻本悦宋简体" panose="02000000000000000000" pitchFamily="2" charset="-122"/>
              </a:rPr>
              <a:t>USB</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28" name="文本框 27">
            <a:extLst>
              <a:ext uri="{FF2B5EF4-FFF2-40B4-BE49-F238E27FC236}">
                <a16:creationId xmlns:a16="http://schemas.microsoft.com/office/drawing/2014/main" id="{340340B7-7FD9-F25F-D062-8EEDDCB41F33}"/>
              </a:ext>
            </a:extLst>
          </p:cNvPr>
          <p:cNvSpPr txBox="1"/>
          <p:nvPr/>
        </p:nvSpPr>
        <p:spPr>
          <a:xfrm>
            <a:off x="7828073" y="802477"/>
            <a:ext cx="918841" cy="307777"/>
          </a:xfrm>
          <a:prstGeom prst="rect">
            <a:avLst/>
          </a:prstGeom>
          <a:noFill/>
        </p:spPr>
        <p:txBody>
          <a:bodyPr wrap="none" rtlCol="0">
            <a:spAutoFit/>
          </a:bodyPr>
          <a:lstStyle/>
          <a:p>
            <a:r>
              <a:rPr lang="en-US" altLang="zh-CN" sz="1400" dirty="0" err="1">
                <a:latin typeface="方正清刻本悦宋简体" panose="02000000000000000000" pitchFamily="2" charset="-122"/>
                <a:ea typeface="方正清刻本悦宋简体" panose="02000000000000000000" pitchFamily="2" charset="-122"/>
              </a:rPr>
              <a:t>WiFi</a:t>
            </a:r>
            <a:r>
              <a:rPr lang="zh-CN" altLang="en-US" sz="1400" dirty="0">
                <a:latin typeface="方正清刻本悦宋简体" panose="02000000000000000000" pitchFamily="2" charset="-122"/>
                <a:ea typeface="方正清刻本悦宋简体" panose="02000000000000000000" pitchFamily="2" charset="-122"/>
              </a:rPr>
              <a:t>原理</a:t>
            </a:r>
          </a:p>
        </p:txBody>
      </p:sp>
      <p:sp>
        <p:nvSpPr>
          <p:cNvPr id="29" name="文本框 28">
            <a:extLst>
              <a:ext uri="{FF2B5EF4-FFF2-40B4-BE49-F238E27FC236}">
                <a16:creationId xmlns:a16="http://schemas.microsoft.com/office/drawing/2014/main" id="{27D9A336-4213-ECAD-2A98-40B535E11F33}"/>
              </a:ext>
            </a:extLst>
          </p:cNvPr>
          <p:cNvSpPr txBox="1"/>
          <p:nvPr/>
        </p:nvSpPr>
        <p:spPr>
          <a:xfrm>
            <a:off x="2658193" y="215578"/>
            <a:ext cx="1723549" cy="461665"/>
          </a:xfrm>
          <a:prstGeom prst="rect">
            <a:avLst/>
          </a:prstGeom>
          <a:solidFill>
            <a:schemeClr val="bg1"/>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背景与意义</a:t>
            </a:r>
          </a:p>
        </p:txBody>
      </p:sp>
      <p:sp>
        <p:nvSpPr>
          <p:cNvPr id="30" name="文本框 29">
            <a:extLst>
              <a:ext uri="{FF2B5EF4-FFF2-40B4-BE49-F238E27FC236}">
                <a16:creationId xmlns:a16="http://schemas.microsoft.com/office/drawing/2014/main" id="{BD0318E7-808F-59DC-CB6A-04DE8CCC20AC}"/>
              </a:ext>
            </a:extLst>
          </p:cNvPr>
          <p:cNvSpPr txBox="1"/>
          <p:nvPr/>
        </p:nvSpPr>
        <p:spPr>
          <a:xfrm>
            <a:off x="4576667"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硬件设计</a:t>
            </a:r>
          </a:p>
        </p:txBody>
      </p:sp>
      <p:sp>
        <p:nvSpPr>
          <p:cNvPr id="31" name="文本框 30">
            <a:extLst>
              <a:ext uri="{FF2B5EF4-FFF2-40B4-BE49-F238E27FC236}">
                <a16:creationId xmlns:a16="http://schemas.microsoft.com/office/drawing/2014/main" id="{61E40374-56A5-267F-D03D-856254064C60}"/>
              </a:ext>
            </a:extLst>
          </p:cNvPr>
          <p:cNvSpPr txBox="1"/>
          <p:nvPr/>
        </p:nvSpPr>
        <p:spPr>
          <a:xfrm>
            <a:off x="6202370" y="215578"/>
            <a:ext cx="1415772" cy="461665"/>
          </a:xfrm>
          <a:prstGeom prst="rect">
            <a:avLst/>
          </a:prstGeom>
          <a:solidFill>
            <a:srgbClr val="FFFF00"/>
          </a:solid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基本原理</a:t>
            </a:r>
          </a:p>
        </p:txBody>
      </p:sp>
      <p:sp>
        <p:nvSpPr>
          <p:cNvPr id="32" name="文本框 31">
            <a:extLst>
              <a:ext uri="{FF2B5EF4-FFF2-40B4-BE49-F238E27FC236}">
                <a16:creationId xmlns:a16="http://schemas.microsoft.com/office/drawing/2014/main" id="{3894E680-2DD1-99DA-A725-04ACFB8CFD81}"/>
              </a:ext>
            </a:extLst>
          </p:cNvPr>
          <p:cNvSpPr txBox="1"/>
          <p:nvPr/>
        </p:nvSpPr>
        <p:spPr>
          <a:xfrm>
            <a:off x="9399830" y="215578"/>
            <a:ext cx="233910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论文总结与展望</a:t>
            </a:r>
          </a:p>
        </p:txBody>
      </p:sp>
      <p:sp>
        <p:nvSpPr>
          <p:cNvPr id="33" name="文本框 32">
            <a:extLst>
              <a:ext uri="{FF2B5EF4-FFF2-40B4-BE49-F238E27FC236}">
                <a16:creationId xmlns:a16="http://schemas.microsoft.com/office/drawing/2014/main" id="{7DF5ADBE-4371-16FF-8986-CC2C1F4DE8BD}"/>
              </a:ext>
            </a:extLst>
          </p:cNvPr>
          <p:cNvSpPr txBox="1"/>
          <p:nvPr/>
        </p:nvSpPr>
        <p:spPr>
          <a:xfrm>
            <a:off x="7828073" y="215578"/>
            <a:ext cx="1415772" cy="461665"/>
          </a:xfrm>
          <a:prstGeom prst="rect">
            <a:avLst/>
          </a:prstGeom>
          <a:noFill/>
        </p:spPr>
        <p:txBody>
          <a:bodyPr wrap="none" rtlCol="0">
            <a:spAutoFit/>
          </a:bodyPr>
          <a:lstStyle/>
          <a:p>
            <a:r>
              <a:rPr lang="zh-CN" altLang="en-US" sz="2400" dirty="0">
                <a:latin typeface="方正清刻本悦宋简体" panose="02000000000000000000" pitchFamily="2" charset="-122"/>
                <a:ea typeface="方正清刻本悦宋简体" panose="02000000000000000000" pitchFamily="2" charset="-122"/>
              </a:rPr>
              <a:t>实践难点</a:t>
            </a:r>
          </a:p>
        </p:txBody>
      </p:sp>
      <p:sp>
        <p:nvSpPr>
          <p:cNvPr id="34" name="文本框 33">
            <a:extLst>
              <a:ext uri="{FF2B5EF4-FFF2-40B4-BE49-F238E27FC236}">
                <a16:creationId xmlns:a16="http://schemas.microsoft.com/office/drawing/2014/main" id="{9EB25006-BC71-515E-378E-20F99D1E9FB7}"/>
              </a:ext>
            </a:extLst>
          </p:cNvPr>
          <p:cNvSpPr txBox="1"/>
          <p:nvPr/>
        </p:nvSpPr>
        <p:spPr>
          <a:xfrm>
            <a:off x="5179246" y="813243"/>
            <a:ext cx="902811" cy="307777"/>
          </a:xfrm>
          <a:prstGeom prst="rect">
            <a:avLst/>
          </a:prstGeom>
          <a:noFill/>
          <a:ln>
            <a:noFill/>
          </a:ln>
        </p:spPr>
        <p:txBody>
          <a:bodyPr wrap="none" rtlCol="0">
            <a:spAutoFit/>
          </a:bodyPr>
          <a:lstStyle/>
          <a:p>
            <a:r>
              <a:rPr lang="zh-CN" altLang="en-US" sz="1400" dirty="0">
                <a:latin typeface="方正清刻本悦宋简体" panose="02000000000000000000" pitchFamily="2" charset="-122"/>
                <a:ea typeface="方正清刻本悦宋简体" panose="02000000000000000000" pitchFamily="2" charset="-122"/>
              </a:rPr>
              <a:t>基本结构</a:t>
            </a:r>
          </a:p>
        </p:txBody>
      </p:sp>
    </p:spTree>
    <p:extLst>
      <p:ext uri="{BB962C8B-B14F-4D97-AF65-F5344CB8AC3E}">
        <p14:creationId xmlns:p14="http://schemas.microsoft.com/office/powerpoint/2010/main" val="1465419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ISLIDE.DIAGRAM" val="ab79155e-c2f8-4994-9dfd-9db7d75783dd"/>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4055</Words>
  <Application>Microsoft Office PowerPoint</Application>
  <PresentationFormat>宽屏</PresentationFormat>
  <Paragraphs>683</Paragraphs>
  <Slides>34</Slides>
  <Notes>27</Notes>
  <HiddenSlides>1</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34</vt:i4>
      </vt:variant>
    </vt:vector>
  </HeadingPairs>
  <TitlesOfParts>
    <vt:vector size="52" baseType="lpstr">
      <vt:lpstr>-apple-system</vt:lpstr>
      <vt:lpstr>等线</vt:lpstr>
      <vt:lpstr>等线 Light</vt:lpstr>
      <vt:lpstr>方正粗宋简体</vt:lpstr>
      <vt:lpstr>方正清刻本悦宋简体</vt:lpstr>
      <vt:lpstr>华文细黑</vt:lpstr>
      <vt:lpstr>书体坊安景臣钢笔行书</vt:lpstr>
      <vt:lpstr>思源黑体 CN Light</vt:lpstr>
      <vt:lpstr>思源黑体 CN Medium</vt:lpstr>
      <vt:lpstr>思源黑体 CN Normal</vt:lpstr>
      <vt:lpstr>微软雅黑</vt:lpstr>
      <vt:lpstr>微软雅黑</vt:lpstr>
      <vt:lpstr>Arial</vt:lpstr>
      <vt:lpstr>Impact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输出传输框图：从主机到从机</vt:lpstr>
      <vt:lpstr>输入传输框图：从机到主机</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 sihao</dc:creator>
  <cp:lastModifiedBy>zheng sihao</cp:lastModifiedBy>
  <cp:revision>48</cp:revision>
  <dcterms:created xsi:type="dcterms:W3CDTF">2022-05-16T08:59:52Z</dcterms:created>
  <dcterms:modified xsi:type="dcterms:W3CDTF">2022-05-24T11:56:56Z</dcterms:modified>
</cp:coreProperties>
</file>